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5411" r:id="rId4"/>
  </p:sldMasterIdLst>
  <p:notesMasterIdLst>
    <p:notesMasterId r:id="rId21"/>
  </p:notesMasterIdLst>
  <p:handoutMasterIdLst>
    <p:handoutMasterId r:id="rId22"/>
  </p:handoutMasterIdLst>
  <p:sldIdLst>
    <p:sldId id="459" r:id="rId5"/>
    <p:sldId id="473" r:id="rId6"/>
    <p:sldId id="476" r:id="rId7"/>
    <p:sldId id="477" r:id="rId8"/>
    <p:sldId id="481" r:id="rId9"/>
    <p:sldId id="479" r:id="rId10"/>
    <p:sldId id="480" r:id="rId11"/>
    <p:sldId id="482" r:id="rId12"/>
    <p:sldId id="485" r:id="rId13"/>
    <p:sldId id="483" r:id="rId14"/>
    <p:sldId id="484" r:id="rId15"/>
    <p:sldId id="486" r:id="rId16"/>
    <p:sldId id="487" r:id="rId17"/>
    <p:sldId id="474" r:id="rId18"/>
    <p:sldId id="295" r:id="rId19"/>
    <p:sldId id="475" r:id="rId20"/>
  </p:sldIdLst>
  <p:sldSz cx="10688638" cy="7562850"/>
  <p:notesSz cx="9872663" cy="6742113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Lato" panose="020F0502020204030203" pitchFamily="34" charset="77"/>
      <p:regular r:id="rId28"/>
      <p:bold r:id="rId29"/>
      <p:italic r:id="rId30"/>
      <p:boldItalic r:id="rId31"/>
    </p:embeddedFont>
    <p:embeddedFont>
      <p:font typeface="Lato Black" panose="020F0502020204030203" pitchFamily="34" charset="77"/>
      <p:bold r:id="rId32"/>
      <p:italic r:id="rId33"/>
      <p:boldItalic r:id="rId34"/>
    </p:embeddedFont>
    <p:embeddedFont>
      <p:font typeface="Lato regular" panose="020F0502020204030203" pitchFamily="34" charset="77"/>
      <p:regular r:id="rId35"/>
      <p:bold r:id="rId36"/>
      <p:italic r:id="rId37"/>
      <p:boldItalic r:id="rId38"/>
    </p:embeddedFont>
    <p:embeddedFont>
      <p:font typeface="Lato regular" panose="020F0502020204030203" pitchFamily="34" charset="77"/>
      <p:regular r:id="rId35"/>
      <p:bold r:id="rId36"/>
      <p:italic r:id="rId37"/>
      <p:boldItalic r:id="rId38"/>
    </p:embeddedFont>
    <p:embeddedFont>
      <p:font typeface="Wingdings 2" pitchFamily="2" charset="2"/>
      <p:regular r:id="rId39"/>
    </p:embeddedFont>
  </p:embeddedFontLst>
  <p:custDataLst>
    <p:tags r:id="rId40"/>
  </p:custDataLst>
  <p:defaultTextStyle>
    <a:defPPr>
      <a:defRPr lang="en-US"/>
    </a:defPPr>
    <a:lvl1pPr algn="l" defTabSz="520670" rtl="0" fontAlgn="base">
      <a:spcBef>
        <a:spcPct val="0"/>
      </a:spcBef>
      <a:spcAft>
        <a:spcPct val="0"/>
      </a:spcAft>
      <a:defRPr sz="21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520670" indent="-63496" algn="l" defTabSz="520670" rtl="0" fontAlgn="base">
      <a:spcBef>
        <a:spcPct val="0"/>
      </a:spcBef>
      <a:spcAft>
        <a:spcPct val="0"/>
      </a:spcAft>
      <a:defRPr sz="21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41339" indent="-126994" algn="l" defTabSz="520670" rtl="0" fontAlgn="base">
      <a:spcBef>
        <a:spcPct val="0"/>
      </a:spcBef>
      <a:spcAft>
        <a:spcPct val="0"/>
      </a:spcAft>
      <a:defRPr sz="21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63596" indent="-192077" algn="l" defTabSz="520670" rtl="0" fontAlgn="base">
      <a:spcBef>
        <a:spcPct val="0"/>
      </a:spcBef>
      <a:spcAft>
        <a:spcPct val="0"/>
      </a:spcAft>
      <a:defRPr sz="21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84266" indent="-255573" algn="l" defTabSz="520670" rtl="0" fontAlgn="base">
      <a:spcBef>
        <a:spcPct val="0"/>
      </a:spcBef>
      <a:spcAft>
        <a:spcPct val="0"/>
      </a:spcAft>
      <a:defRPr sz="21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5867" algn="l" defTabSz="914347" rtl="0" eaLnBrk="1" latinLnBrk="0" hangingPunct="1">
      <a:defRPr sz="21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041" algn="l" defTabSz="914347" rtl="0" eaLnBrk="1" latinLnBrk="0" hangingPunct="1">
      <a:defRPr sz="21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214" algn="l" defTabSz="914347" rtl="0" eaLnBrk="1" latinLnBrk="0" hangingPunct="1">
      <a:defRPr sz="21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387" algn="l" defTabSz="914347" rtl="0" eaLnBrk="1" latinLnBrk="0" hangingPunct="1">
      <a:defRPr sz="21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88" userDrawn="1">
          <p15:clr>
            <a:srgbClr val="A4A3A4"/>
          </p15:clr>
        </p15:guide>
        <p15:guide id="2" orient="horz" pos="658" userDrawn="1">
          <p15:clr>
            <a:srgbClr val="A4A3A4"/>
          </p15:clr>
        </p15:guide>
        <p15:guide id="3" orient="horz" pos="3607" userDrawn="1">
          <p15:clr>
            <a:srgbClr val="A4A3A4"/>
          </p15:clr>
        </p15:guide>
        <p15:guide id="4" orient="horz" pos="4219" userDrawn="1">
          <p15:clr>
            <a:srgbClr val="A4A3A4"/>
          </p15:clr>
        </p15:guide>
        <p15:guide id="5" orient="horz" pos="4468" userDrawn="1">
          <p15:clr>
            <a:srgbClr val="A4A3A4"/>
          </p15:clr>
        </p15:guide>
        <p15:guide id="6" orient="horz" pos="3357" userDrawn="1">
          <p15:clr>
            <a:srgbClr val="A4A3A4"/>
          </p15:clr>
        </p15:guide>
        <p15:guide id="7" pos="2936" userDrawn="1">
          <p15:clr>
            <a:srgbClr val="A4A3A4"/>
          </p15:clr>
        </p15:guide>
        <p15:guide id="8" pos="3431" userDrawn="1">
          <p15:clr>
            <a:srgbClr val="A4A3A4"/>
          </p15:clr>
        </p15:guide>
        <p15:guide id="9" pos="609" userDrawn="1">
          <p15:clr>
            <a:srgbClr val="A4A3A4"/>
          </p15:clr>
        </p15:guide>
        <p15:guide id="10" pos="3300" userDrawn="1">
          <p15:clr>
            <a:srgbClr val="A4A3A4"/>
          </p15:clr>
        </p15:guide>
        <p15:guide id="11" pos="4795" userDrawn="1">
          <p15:clr>
            <a:srgbClr val="A4A3A4"/>
          </p15:clr>
        </p15:guide>
        <p15:guide id="12" orient="horz" pos="2153" userDrawn="1">
          <p15:clr>
            <a:srgbClr val="A4A3A4"/>
          </p15:clr>
        </p15:guide>
        <p15:guide id="13" orient="horz" pos="977" userDrawn="1">
          <p15:clr>
            <a:srgbClr val="A4A3A4"/>
          </p15:clr>
        </p15:guide>
        <p15:guide id="14" orient="horz" pos="4436" userDrawn="1">
          <p15:clr>
            <a:srgbClr val="A4A3A4"/>
          </p15:clr>
        </p15:guide>
        <p15:guide id="15" orient="horz" pos="1974" userDrawn="1">
          <p15:clr>
            <a:srgbClr val="A4A3A4"/>
          </p15:clr>
        </p15:guide>
        <p15:guide id="16" orient="horz" pos="3268" userDrawn="1">
          <p15:clr>
            <a:srgbClr val="A4A3A4"/>
          </p15:clr>
        </p15:guide>
        <p15:guide id="17" orient="horz" pos="3312" userDrawn="1">
          <p15:clr>
            <a:srgbClr val="A4A3A4"/>
          </p15:clr>
        </p15:guide>
        <p15:guide id="18" pos="3775" userDrawn="1">
          <p15:clr>
            <a:srgbClr val="A4A3A4"/>
          </p15:clr>
        </p15:guide>
        <p15:guide id="19" pos="3451" userDrawn="1">
          <p15:clr>
            <a:srgbClr val="A4A3A4"/>
          </p15:clr>
        </p15:guide>
        <p15:guide id="20" pos="6610" userDrawn="1">
          <p15:clr>
            <a:srgbClr val="A4A3A4"/>
          </p15:clr>
        </p15:guide>
        <p15:guide id="21" pos="1882" userDrawn="1">
          <p15:clr>
            <a:srgbClr val="A4A3A4"/>
          </p15:clr>
        </p15:guide>
        <p15:guide id="22" pos="2029" userDrawn="1">
          <p15:clr>
            <a:srgbClr val="A4A3A4"/>
          </p15:clr>
        </p15:guide>
        <p15:guide id="23" pos="65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3" userDrawn="1">
          <p15:clr>
            <a:srgbClr val="A4A3A4"/>
          </p15:clr>
        </p15:guide>
        <p15:guide id="2" pos="3176" userDrawn="1">
          <p15:clr>
            <a:srgbClr val="A4A3A4"/>
          </p15:clr>
        </p15:guide>
        <p15:guide id="3" pos="3142" userDrawn="1">
          <p15:clr>
            <a:srgbClr val="A4A3A4"/>
          </p15:clr>
        </p15:guide>
        <p15:guide id="4" pos="3109" userDrawn="1">
          <p15:clr>
            <a:srgbClr val="A4A3A4"/>
          </p15:clr>
        </p15:guide>
        <p15:guide id="5" orient="horz" pos="2135" userDrawn="1">
          <p15:clr>
            <a:srgbClr val="A4A3A4"/>
          </p15:clr>
        </p15:guide>
        <p15:guide id="6" pos="3201" userDrawn="1">
          <p15:clr>
            <a:srgbClr val="A4A3A4"/>
          </p15:clr>
        </p15:guide>
        <p15:guide id="7" pos="3167" userDrawn="1">
          <p15:clr>
            <a:srgbClr val="A4A3A4"/>
          </p15:clr>
        </p15:guide>
        <p15:guide id="8" pos="3132" userDrawn="1">
          <p15:clr>
            <a:srgbClr val="A4A3A4"/>
          </p15:clr>
        </p15:guide>
        <p15:guide id="9" orient="horz" pos="2111" userDrawn="1">
          <p15:clr>
            <a:srgbClr val="A4A3A4"/>
          </p15:clr>
        </p15:guide>
        <p15:guide id="10" pos="3151" userDrawn="1">
          <p15:clr>
            <a:srgbClr val="A4A3A4"/>
          </p15:clr>
        </p15:guide>
        <p15:guide id="11" pos="3118" userDrawn="1">
          <p15:clr>
            <a:srgbClr val="A4A3A4"/>
          </p15:clr>
        </p15:guide>
        <p15:guide id="12" pos="308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D8"/>
    <a:srgbClr val="003366"/>
    <a:srgbClr val="FFF1A1"/>
    <a:srgbClr val="FFF5BE"/>
    <a:srgbClr val="FDEDDD"/>
    <a:srgbClr val="FF4C4C"/>
    <a:srgbClr val="B9D8EC"/>
    <a:srgbClr val="FFF2CC"/>
    <a:srgbClr val="F4A75A"/>
    <a:srgbClr val="26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AAAE2-45A7-BB7F-B5F2-D9BD9E0DB3E2}" v="4" dt="2020-04-09T11:31:53.073"/>
    <p1510:client id="{11B87FAF-2E8E-404B-A86C-FA73AEDD3432}" v="298" dt="2020-04-09T17:19:29.262"/>
    <p1510:client id="{3C744AB6-1452-1BCF-08E4-B47DDCB8D10F}" v="10" dt="2020-04-09T10:51:33.061"/>
    <p1510:client id="{F312B52F-919F-4004-81A5-30EF5220E180}" v="246" dt="2020-04-10T09:26:39.186"/>
    <p1510:client id="{F318845D-1090-4156-8E4C-27061E42D248}" v="1478" dt="2020-04-09T14:48:36.573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04" autoAdjust="0"/>
    <p:restoredTop sz="96433" autoAdjust="0"/>
  </p:normalViewPr>
  <p:slideViewPr>
    <p:cSldViewPr snapToGrid="0" snapToObjects="1" showGuides="1">
      <p:cViewPr varScale="1">
        <p:scale>
          <a:sx n="87" d="100"/>
          <a:sy n="87" d="100"/>
        </p:scale>
        <p:origin x="1600" y="192"/>
      </p:cViewPr>
      <p:guideLst>
        <p:guide orient="horz" pos="988"/>
        <p:guide orient="horz" pos="658"/>
        <p:guide orient="horz" pos="3607"/>
        <p:guide orient="horz" pos="4219"/>
        <p:guide orient="horz" pos="4468"/>
        <p:guide orient="horz" pos="3357"/>
        <p:guide pos="2936"/>
        <p:guide pos="3431"/>
        <p:guide pos="609"/>
        <p:guide pos="3300"/>
        <p:guide pos="4795"/>
        <p:guide orient="horz" pos="2153"/>
        <p:guide orient="horz" pos="977"/>
        <p:guide orient="horz" pos="4436"/>
        <p:guide orient="horz" pos="1974"/>
        <p:guide orient="horz" pos="3268"/>
        <p:guide orient="horz" pos="3312"/>
        <p:guide pos="3775"/>
        <p:guide pos="3451"/>
        <p:guide pos="6610"/>
        <p:guide pos="1882"/>
        <p:guide pos="2029"/>
        <p:guide pos="65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3" d="100"/>
          <a:sy n="113" d="100"/>
        </p:scale>
        <p:origin x="2130" y="84"/>
      </p:cViewPr>
      <p:guideLst>
        <p:guide orient="horz" pos="2123"/>
        <p:guide pos="3176"/>
        <p:guide pos="3142"/>
        <p:guide pos="3109"/>
        <p:guide orient="horz" pos="2135"/>
        <p:guide pos="3201"/>
        <p:guide pos="3167"/>
        <p:guide pos="3132"/>
        <p:guide orient="horz" pos="2111"/>
        <p:guide pos="3151"/>
        <p:guide pos="3118"/>
        <p:guide pos="3085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ags" Target="tags/tag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Lutel" userId="e6093851-34bc-4b5a-b6fa-42c35762f77e" providerId="ADAL" clId="{11B87FAF-2E8E-404B-A86C-FA73AEDD3432}"/>
    <pc:docChg chg="custSel addSld modSld sldOrd">
      <pc:chgData name="Maxime Lutel" userId="e6093851-34bc-4b5a-b6fa-42c35762f77e" providerId="ADAL" clId="{11B87FAF-2E8E-404B-A86C-FA73AEDD3432}" dt="2020-04-10T09:42:55.155" v="81" actId="20577"/>
      <pc:docMkLst>
        <pc:docMk/>
      </pc:docMkLst>
      <pc:sldChg chg="modSp">
        <pc:chgData name="Maxime Lutel" userId="e6093851-34bc-4b5a-b6fa-42c35762f77e" providerId="ADAL" clId="{11B87FAF-2E8E-404B-A86C-FA73AEDD3432}" dt="2020-04-09T17:20:27.479" v="45" actId="20577"/>
        <pc:sldMkLst>
          <pc:docMk/>
          <pc:sldMk cId="535881053" sldId="295"/>
        </pc:sldMkLst>
        <pc:spChg chg="mod">
          <ac:chgData name="Maxime Lutel" userId="e6093851-34bc-4b5a-b6fa-42c35762f77e" providerId="ADAL" clId="{11B87FAF-2E8E-404B-A86C-FA73AEDD3432}" dt="2020-04-09T17:20:27.479" v="45" actId="20577"/>
          <ac:spMkLst>
            <pc:docMk/>
            <pc:sldMk cId="535881053" sldId="295"/>
            <ac:spMk id="26" creationId="{7B5DD0C9-16C7-4747-B9F2-988B9D050EBF}"/>
          </ac:spMkLst>
        </pc:spChg>
      </pc:sldChg>
      <pc:sldChg chg="modSp">
        <pc:chgData name="Maxime Lutel" userId="e6093851-34bc-4b5a-b6fa-42c35762f77e" providerId="ADAL" clId="{11B87FAF-2E8E-404B-A86C-FA73AEDD3432}" dt="2020-04-09T17:20:44.139" v="53" actId="20577"/>
        <pc:sldMkLst>
          <pc:docMk/>
          <pc:sldMk cId="250910824" sldId="468"/>
        </pc:sldMkLst>
        <pc:spChg chg="mod">
          <ac:chgData name="Maxime Lutel" userId="e6093851-34bc-4b5a-b6fa-42c35762f77e" providerId="ADAL" clId="{11B87FAF-2E8E-404B-A86C-FA73AEDD3432}" dt="2020-04-09T17:20:44.139" v="53" actId="20577"/>
          <ac:spMkLst>
            <pc:docMk/>
            <pc:sldMk cId="250910824" sldId="468"/>
            <ac:spMk id="2" creationId="{00000000-0000-0000-0000-000000000000}"/>
          </ac:spMkLst>
        </pc:spChg>
      </pc:sldChg>
      <pc:sldChg chg="modSp">
        <pc:chgData name="Maxime Lutel" userId="e6093851-34bc-4b5a-b6fa-42c35762f77e" providerId="ADAL" clId="{11B87FAF-2E8E-404B-A86C-FA73AEDD3432}" dt="2020-04-09T17:20:52.512" v="61" actId="20577"/>
        <pc:sldMkLst>
          <pc:docMk/>
          <pc:sldMk cId="1474364260" sldId="469"/>
        </pc:sldMkLst>
        <pc:spChg chg="mod">
          <ac:chgData name="Maxime Lutel" userId="e6093851-34bc-4b5a-b6fa-42c35762f77e" providerId="ADAL" clId="{11B87FAF-2E8E-404B-A86C-FA73AEDD3432}" dt="2020-04-09T17:20:52.512" v="61" actId="20577"/>
          <ac:spMkLst>
            <pc:docMk/>
            <pc:sldMk cId="1474364260" sldId="469"/>
            <ac:spMk id="6" creationId="{00000000-0000-0000-0000-000000000000}"/>
          </ac:spMkLst>
        </pc:spChg>
      </pc:sldChg>
      <pc:sldChg chg="modSp">
        <pc:chgData name="Maxime Lutel" userId="e6093851-34bc-4b5a-b6fa-42c35762f77e" providerId="ADAL" clId="{11B87FAF-2E8E-404B-A86C-FA73AEDD3432}" dt="2020-04-09T17:20:48.536" v="57" actId="20577"/>
        <pc:sldMkLst>
          <pc:docMk/>
          <pc:sldMk cId="3790692929" sldId="470"/>
        </pc:sldMkLst>
        <pc:spChg chg="mod">
          <ac:chgData name="Maxime Lutel" userId="e6093851-34bc-4b5a-b6fa-42c35762f77e" providerId="ADAL" clId="{11B87FAF-2E8E-404B-A86C-FA73AEDD3432}" dt="2020-04-09T17:20:48.536" v="57" actId="20577"/>
          <ac:spMkLst>
            <pc:docMk/>
            <pc:sldMk cId="3790692929" sldId="470"/>
            <ac:spMk id="2" creationId="{00000000-0000-0000-0000-000000000000}"/>
          </ac:spMkLst>
        </pc:spChg>
      </pc:sldChg>
      <pc:sldChg chg="modSp">
        <pc:chgData name="Maxime Lutel" userId="e6093851-34bc-4b5a-b6fa-42c35762f77e" providerId="ADAL" clId="{11B87FAF-2E8E-404B-A86C-FA73AEDD3432}" dt="2020-04-09T17:20:56.197" v="65" actId="20577"/>
        <pc:sldMkLst>
          <pc:docMk/>
          <pc:sldMk cId="718813353" sldId="471"/>
        </pc:sldMkLst>
        <pc:spChg chg="mod">
          <ac:chgData name="Maxime Lutel" userId="e6093851-34bc-4b5a-b6fa-42c35762f77e" providerId="ADAL" clId="{11B87FAF-2E8E-404B-A86C-FA73AEDD3432}" dt="2020-04-09T17:20:56.197" v="65" actId="20577"/>
          <ac:spMkLst>
            <pc:docMk/>
            <pc:sldMk cId="718813353" sldId="471"/>
            <ac:spMk id="2" creationId="{00000000-0000-0000-0000-000000000000}"/>
          </ac:spMkLst>
        </pc:spChg>
      </pc:sldChg>
      <pc:sldChg chg="modSp">
        <pc:chgData name="Maxime Lutel" userId="e6093851-34bc-4b5a-b6fa-42c35762f77e" providerId="ADAL" clId="{11B87FAF-2E8E-404B-A86C-FA73AEDD3432}" dt="2020-04-09T17:21:00.430" v="69" actId="20577"/>
        <pc:sldMkLst>
          <pc:docMk/>
          <pc:sldMk cId="180447520" sldId="472"/>
        </pc:sldMkLst>
        <pc:spChg chg="mod">
          <ac:chgData name="Maxime Lutel" userId="e6093851-34bc-4b5a-b6fa-42c35762f77e" providerId="ADAL" clId="{11B87FAF-2E8E-404B-A86C-FA73AEDD3432}" dt="2020-04-09T17:21:00.430" v="69" actId="20577"/>
          <ac:spMkLst>
            <pc:docMk/>
            <pc:sldMk cId="180447520" sldId="472"/>
            <ac:spMk id="2" creationId="{00000000-0000-0000-0000-000000000000}"/>
          </ac:spMkLst>
        </pc:spChg>
      </pc:sldChg>
      <pc:sldChg chg="modSp">
        <pc:chgData name="Maxime Lutel" userId="e6093851-34bc-4b5a-b6fa-42c35762f77e" providerId="ADAL" clId="{11B87FAF-2E8E-404B-A86C-FA73AEDD3432}" dt="2020-04-09T17:20:23.421" v="41" actId="20577"/>
        <pc:sldMkLst>
          <pc:docMk/>
          <pc:sldMk cId="1986594795" sldId="474"/>
        </pc:sldMkLst>
        <pc:spChg chg="mod">
          <ac:chgData name="Maxime Lutel" userId="e6093851-34bc-4b5a-b6fa-42c35762f77e" providerId="ADAL" clId="{11B87FAF-2E8E-404B-A86C-FA73AEDD3432}" dt="2020-04-09T17:20:23.421" v="41" actId="20577"/>
          <ac:spMkLst>
            <pc:docMk/>
            <pc:sldMk cId="1986594795" sldId="474"/>
            <ac:spMk id="26" creationId="{7B5DD0C9-16C7-4747-B9F2-988B9D050EBF}"/>
          </ac:spMkLst>
        </pc:spChg>
      </pc:sldChg>
      <pc:sldChg chg="modSp">
        <pc:chgData name="Maxime Lutel" userId="e6093851-34bc-4b5a-b6fa-42c35762f77e" providerId="ADAL" clId="{11B87FAF-2E8E-404B-A86C-FA73AEDD3432}" dt="2020-04-09T17:20:33.387" v="49" actId="20577"/>
        <pc:sldMkLst>
          <pc:docMk/>
          <pc:sldMk cId="3885802038" sldId="475"/>
        </pc:sldMkLst>
        <pc:spChg chg="mod">
          <ac:chgData name="Maxime Lutel" userId="e6093851-34bc-4b5a-b6fa-42c35762f77e" providerId="ADAL" clId="{11B87FAF-2E8E-404B-A86C-FA73AEDD3432}" dt="2020-04-09T17:20:33.387" v="49" actId="20577"/>
          <ac:spMkLst>
            <pc:docMk/>
            <pc:sldMk cId="3885802038" sldId="475"/>
            <ac:spMk id="26" creationId="{7B5DD0C9-16C7-4747-B9F2-988B9D050EBF}"/>
          </ac:spMkLst>
        </pc:spChg>
      </pc:sldChg>
      <pc:sldChg chg="modSp">
        <pc:chgData name="Maxime Lutel" userId="e6093851-34bc-4b5a-b6fa-42c35762f77e" providerId="ADAL" clId="{11B87FAF-2E8E-404B-A86C-FA73AEDD3432}" dt="2020-04-09T17:18:21.528" v="19" actId="1036"/>
        <pc:sldMkLst>
          <pc:docMk/>
          <pc:sldMk cId="2948274970" sldId="479"/>
        </pc:sldMkLst>
        <pc:spChg chg="mod">
          <ac:chgData name="Maxime Lutel" userId="e6093851-34bc-4b5a-b6fa-42c35762f77e" providerId="ADAL" clId="{11B87FAF-2E8E-404B-A86C-FA73AEDD3432}" dt="2020-04-09T17:18:21.528" v="19" actId="1036"/>
          <ac:spMkLst>
            <pc:docMk/>
            <pc:sldMk cId="2948274970" sldId="479"/>
            <ac:spMk id="17" creationId="{C289358C-1DEF-1D4B-876A-E66D46F6F868}"/>
          </ac:spMkLst>
        </pc:spChg>
        <pc:spChg chg="mod">
          <ac:chgData name="Maxime Lutel" userId="e6093851-34bc-4b5a-b6fa-42c35762f77e" providerId="ADAL" clId="{11B87FAF-2E8E-404B-A86C-FA73AEDD3432}" dt="2020-04-09T17:18:21.528" v="19" actId="1036"/>
          <ac:spMkLst>
            <pc:docMk/>
            <pc:sldMk cId="2948274970" sldId="479"/>
            <ac:spMk id="30" creationId="{EBFFF022-8B91-2A4A-B407-5098AE6F9555}"/>
          </ac:spMkLst>
        </pc:spChg>
        <pc:spChg chg="mod">
          <ac:chgData name="Maxime Lutel" userId="e6093851-34bc-4b5a-b6fa-42c35762f77e" providerId="ADAL" clId="{11B87FAF-2E8E-404B-A86C-FA73AEDD3432}" dt="2020-04-09T17:18:21.528" v="19" actId="1036"/>
          <ac:spMkLst>
            <pc:docMk/>
            <pc:sldMk cId="2948274970" sldId="479"/>
            <ac:spMk id="31" creationId="{39EDAB01-9957-5A49-BE0C-3A7484CB0839}"/>
          </ac:spMkLst>
        </pc:spChg>
        <pc:spChg chg="mod">
          <ac:chgData name="Maxime Lutel" userId="e6093851-34bc-4b5a-b6fa-42c35762f77e" providerId="ADAL" clId="{11B87FAF-2E8E-404B-A86C-FA73AEDD3432}" dt="2020-04-09T17:18:21.528" v="19" actId="1036"/>
          <ac:spMkLst>
            <pc:docMk/>
            <pc:sldMk cId="2948274970" sldId="479"/>
            <ac:spMk id="42" creationId="{1D29E619-6D38-464F-AF07-C4955193DBFA}"/>
          </ac:spMkLst>
        </pc:spChg>
        <pc:spChg chg="mod">
          <ac:chgData name="Maxime Lutel" userId="e6093851-34bc-4b5a-b6fa-42c35762f77e" providerId="ADAL" clId="{11B87FAF-2E8E-404B-A86C-FA73AEDD3432}" dt="2020-04-09T17:18:21.528" v="19" actId="1036"/>
          <ac:spMkLst>
            <pc:docMk/>
            <pc:sldMk cId="2948274970" sldId="479"/>
            <ac:spMk id="43" creationId="{13F8770C-2E90-473C-89CE-9204FC6ABF62}"/>
          </ac:spMkLst>
        </pc:spChg>
        <pc:spChg chg="mod">
          <ac:chgData name="Maxime Lutel" userId="e6093851-34bc-4b5a-b6fa-42c35762f77e" providerId="ADAL" clId="{11B87FAF-2E8E-404B-A86C-FA73AEDD3432}" dt="2020-04-09T17:18:21.528" v="19" actId="1036"/>
          <ac:spMkLst>
            <pc:docMk/>
            <pc:sldMk cId="2948274970" sldId="479"/>
            <ac:spMk id="45" creationId="{73F6C98F-861E-4B8D-9AFA-1653C94C4057}"/>
          </ac:spMkLst>
        </pc:spChg>
        <pc:spChg chg="mod">
          <ac:chgData name="Maxime Lutel" userId="e6093851-34bc-4b5a-b6fa-42c35762f77e" providerId="ADAL" clId="{11B87FAF-2E8E-404B-A86C-FA73AEDD3432}" dt="2020-04-09T17:17:55.142" v="0" actId="20577"/>
          <ac:spMkLst>
            <pc:docMk/>
            <pc:sldMk cId="2948274970" sldId="479"/>
            <ac:spMk id="48" creationId="{DAD5D34D-1E75-4FB3-B6C5-4A6AE4EB5D62}"/>
          </ac:spMkLst>
        </pc:spChg>
        <pc:picChg chg="mod">
          <ac:chgData name="Maxime Lutel" userId="e6093851-34bc-4b5a-b6fa-42c35762f77e" providerId="ADAL" clId="{11B87FAF-2E8E-404B-A86C-FA73AEDD3432}" dt="2020-04-09T17:18:21.528" v="19" actId="1036"/>
          <ac:picMkLst>
            <pc:docMk/>
            <pc:sldMk cId="2948274970" sldId="479"/>
            <ac:picMk id="15" creationId="{6E5242ED-E72B-40BF-8333-0EC4BF227C38}"/>
          </ac:picMkLst>
        </pc:picChg>
        <pc:picChg chg="mod">
          <ac:chgData name="Maxime Lutel" userId="e6093851-34bc-4b5a-b6fa-42c35762f77e" providerId="ADAL" clId="{11B87FAF-2E8E-404B-A86C-FA73AEDD3432}" dt="2020-04-09T17:18:21.528" v="19" actId="1036"/>
          <ac:picMkLst>
            <pc:docMk/>
            <pc:sldMk cId="2948274970" sldId="479"/>
            <ac:picMk id="19" creationId="{35A70A3C-4CD0-4CA9-92E6-E4AC6881720C}"/>
          </ac:picMkLst>
        </pc:picChg>
        <pc:picChg chg="mod">
          <ac:chgData name="Maxime Lutel" userId="e6093851-34bc-4b5a-b6fa-42c35762f77e" providerId="ADAL" clId="{11B87FAF-2E8E-404B-A86C-FA73AEDD3432}" dt="2020-04-09T17:18:21.528" v="19" actId="1036"/>
          <ac:picMkLst>
            <pc:docMk/>
            <pc:sldMk cId="2948274970" sldId="479"/>
            <ac:picMk id="36" creationId="{BF5AB1A3-0A47-5142-AB57-9A26CDB658B0}"/>
          </ac:picMkLst>
        </pc:picChg>
      </pc:sldChg>
      <pc:sldChg chg="addSp delSp modSp add ord">
        <pc:chgData name="Maxime Lutel" userId="e6093851-34bc-4b5a-b6fa-42c35762f77e" providerId="ADAL" clId="{11B87FAF-2E8E-404B-A86C-FA73AEDD3432}" dt="2020-04-09T17:19:32.629" v="37"/>
        <pc:sldMkLst>
          <pc:docMk/>
          <pc:sldMk cId="268247313" sldId="484"/>
        </pc:sldMkLst>
        <pc:spChg chg="add del mod">
          <ac:chgData name="Maxime Lutel" userId="e6093851-34bc-4b5a-b6fa-42c35762f77e" providerId="ADAL" clId="{11B87FAF-2E8E-404B-A86C-FA73AEDD3432}" dt="2020-04-09T17:19:32.629" v="37"/>
          <ac:spMkLst>
            <pc:docMk/>
            <pc:sldMk cId="268247313" sldId="484"/>
            <ac:spMk id="2" creationId="{5A715734-E9CE-234E-9DBB-45E2D87AE378}"/>
          </ac:spMkLst>
        </pc:spChg>
        <pc:spChg chg="mod">
          <ac:chgData name="Maxime Lutel" userId="e6093851-34bc-4b5a-b6fa-42c35762f77e" providerId="ADAL" clId="{11B87FAF-2E8E-404B-A86C-FA73AEDD3432}" dt="2020-04-09T17:19:22.432" v="32" actId="122"/>
          <ac:spMkLst>
            <pc:docMk/>
            <pc:sldMk cId="268247313" sldId="484"/>
            <ac:spMk id="7" creationId="{EF536BA1-FD4C-4F8E-ACC0-DB6F73E3B1D6}"/>
          </ac:spMkLst>
        </pc:spChg>
        <pc:spChg chg="del mod">
          <ac:chgData name="Maxime Lutel" userId="e6093851-34bc-4b5a-b6fa-42c35762f77e" providerId="ADAL" clId="{11B87FAF-2E8E-404B-A86C-FA73AEDD3432}" dt="2020-04-09T17:19:32.102" v="35" actId="478"/>
          <ac:spMkLst>
            <pc:docMk/>
            <pc:sldMk cId="268247313" sldId="484"/>
            <ac:spMk id="8" creationId="{00000000-0000-0000-0000-000000000000}"/>
          </ac:spMkLst>
        </pc:spChg>
      </pc:sldChg>
      <pc:sldChg chg="modSp">
        <pc:chgData name="Maxime Lutel" userId="e6093851-34bc-4b5a-b6fa-42c35762f77e" providerId="ADAL" clId="{11B87FAF-2E8E-404B-A86C-FA73AEDD3432}" dt="2020-04-10T09:42:37.800" v="73" actId="20577"/>
        <pc:sldMkLst>
          <pc:docMk/>
          <pc:sldMk cId="2138533041" sldId="485"/>
        </pc:sldMkLst>
        <pc:spChg chg="mod">
          <ac:chgData name="Maxime Lutel" userId="e6093851-34bc-4b5a-b6fa-42c35762f77e" providerId="ADAL" clId="{11B87FAF-2E8E-404B-A86C-FA73AEDD3432}" dt="2020-04-10T09:42:37.800" v="73" actId="20577"/>
          <ac:spMkLst>
            <pc:docMk/>
            <pc:sldMk cId="2138533041" sldId="485"/>
            <ac:spMk id="8" creationId="{F1A5719F-DFD3-4BD1-87F0-3C80808A2DD8}"/>
          </ac:spMkLst>
        </pc:spChg>
      </pc:sldChg>
      <pc:sldChg chg="modSp">
        <pc:chgData name="Maxime Lutel" userId="e6093851-34bc-4b5a-b6fa-42c35762f77e" providerId="ADAL" clId="{11B87FAF-2E8E-404B-A86C-FA73AEDD3432}" dt="2020-04-10T09:42:48.377" v="77" actId="20577"/>
        <pc:sldMkLst>
          <pc:docMk/>
          <pc:sldMk cId="2591960284" sldId="486"/>
        </pc:sldMkLst>
        <pc:spChg chg="mod">
          <ac:chgData name="Maxime Lutel" userId="e6093851-34bc-4b5a-b6fa-42c35762f77e" providerId="ADAL" clId="{11B87FAF-2E8E-404B-A86C-FA73AEDD3432}" dt="2020-04-10T09:42:48.377" v="77" actId="20577"/>
          <ac:spMkLst>
            <pc:docMk/>
            <pc:sldMk cId="2591960284" sldId="486"/>
            <ac:spMk id="8" creationId="{F1A5719F-DFD3-4BD1-87F0-3C80808A2DD8}"/>
          </ac:spMkLst>
        </pc:spChg>
      </pc:sldChg>
      <pc:sldChg chg="modSp">
        <pc:chgData name="Maxime Lutel" userId="e6093851-34bc-4b5a-b6fa-42c35762f77e" providerId="ADAL" clId="{11B87FAF-2E8E-404B-A86C-FA73AEDD3432}" dt="2020-04-10T09:42:55.155" v="81" actId="20577"/>
        <pc:sldMkLst>
          <pc:docMk/>
          <pc:sldMk cId="4043801984" sldId="487"/>
        </pc:sldMkLst>
        <pc:spChg chg="mod">
          <ac:chgData name="Maxime Lutel" userId="e6093851-34bc-4b5a-b6fa-42c35762f77e" providerId="ADAL" clId="{11B87FAF-2E8E-404B-A86C-FA73AEDD3432}" dt="2020-04-10T09:42:55.155" v="81" actId="20577"/>
          <ac:spMkLst>
            <pc:docMk/>
            <pc:sldMk cId="4043801984" sldId="487"/>
            <ac:spMk id="8" creationId="{F1A5719F-DFD3-4BD1-87F0-3C80808A2DD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7" y="6"/>
            <a:ext cx="4278448" cy="336740"/>
          </a:xfrm>
          <a:prstGeom prst="rect">
            <a:avLst/>
          </a:prstGeom>
        </p:spPr>
        <p:txBody>
          <a:bodyPr vert="horz" lIns="94499" tIns="47249" rIns="94499" bIns="47249" rtlCol="0"/>
          <a:lstStyle>
            <a:lvl1pPr algn="l" defTabSz="538874" fontAlgn="auto">
              <a:spcBef>
                <a:spcPts val="0"/>
              </a:spcBef>
              <a:spcAft>
                <a:spcPts val="0"/>
              </a:spcAft>
              <a:defRPr sz="1200" i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097" y="6"/>
            <a:ext cx="4278448" cy="336740"/>
          </a:xfrm>
          <a:prstGeom prst="rect">
            <a:avLst/>
          </a:prstGeom>
        </p:spPr>
        <p:txBody>
          <a:bodyPr vert="horz" lIns="94499" tIns="47249" rIns="94499" bIns="47249" rtlCol="0"/>
          <a:lstStyle>
            <a:lvl1pPr algn="r" defTabSz="538874" fontAlgn="auto">
              <a:spcBef>
                <a:spcPts val="0"/>
              </a:spcBef>
              <a:spcAft>
                <a:spcPts val="0"/>
              </a:spcAft>
              <a:defRPr sz="1200" i="0">
                <a:latin typeface="+mn-lt"/>
                <a:cs typeface="+mn-cs"/>
              </a:defRPr>
            </a:lvl1pPr>
          </a:lstStyle>
          <a:p>
            <a:pPr>
              <a:defRPr/>
            </a:pPr>
            <a:fld id="{E3B74BD0-136A-4B64-B1E3-A64613624FE9}" type="datetime1">
              <a:rPr lang="en-US"/>
              <a:pPr>
                <a:defRPr/>
              </a:pPr>
              <a:t>4/10/20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7" y="6404411"/>
            <a:ext cx="4278448" cy="336740"/>
          </a:xfrm>
          <a:prstGeom prst="rect">
            <a:avLst/>
          </a:prstGeom>
        </p:spPr>
        <p:txBody>
          <a:bodyPr vert="horz" lIns="94499" tIns="47249" rIns="94499" bIns="47249" rtlCol="0" anchor="b"/>
          <a:lstStyle>
            <a:lvl1pPr algn="l" defTabSz="538874" fontAlgn="auto">
              <a:spcBef>
                <a:spcPts val="0"/>
              </a:spcBef>
              <a:spcAft>
                <a:spcPts val="0"/>
              </a:spcAft>
              <a:defRPr sz="1200" i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097" y="6404411"/>
            <a:ext cx="4278448" cy="336740"/>
          </a:xfrm>
          <a:prstGeom prst="rect">
            <a:avLst/>
          </a:prstGeom>
        </p:spPr>
        <p:txBody>
          <a:bodyPr vert="horz" lIns="94499" tIns="47249" rIns="94499" bIns="47249" rtlCol="0" anchor="b"/>
          <a:lstStyle>
            <a:lvl1pPr algn="r" defTabSz="538874" fontAlgn="auto">
              <a:spcBef>
                <a:spcPts val="0"/>
              </a:spcBef>
              <a:spcAft>
                <a:spcPts val="0"/>
              </a:spcAft>
              <a:defRPr sz="1200" i="0">
                <a:latin typeface="+mn-lt"/>
                <a:cs typeface="+mn-cs"/>
              </a:defRPr>
            </a:lvl1pPr>
          </a:lstStyle>
          <a:p>
            <a:pPr>
              <a:defRPr/>
            </a:pPr>
            <a:fld id="{F6992EC1-B594-4DB0-A9F5-7CEE852D6DC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1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7" y="6"/>
            <a:ext cx="4278448" cy="336740"/>
          </a:xfrm>
          <a:prstGeom prst="rect">
            <a:avLst/>
          </a:prstGeom>
        </p:spPr>
        <p:txBody>
          <a:bodyPr vert="horz" lIns="94499" tIns="47249" rIns="94499" bIns="47249" rtlCol="0"/>
          <a:lstStyle>
            <a:lvl1pPr algn="l" defTabSz="538874" fontAlgn="auto">
              <a:spcBef>
                <a:spcPts val="0"/>
              </a:spcBef>
              <a:spcAft>
                <a:spcPts val="0"/>
              </a:spcAft>
              <a:defRPr sz="1200" i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097" y="6"/>
            <a:ext cx="4278448" cy="336740"/>
          </a:xfrm>
          <a:prstGeom prst="rect">
            <a:avLst/>
          </a:prstGeom>
        </p:spPr>
        <p:txBody>
          <a:bodyPr vert="horz" lIns="94499" tIns="47249" rIns="94499" bIns="47249" rtlCol="0"/>
          <a:lstStyle>
            <a:lvl1pPr algn="r" defTabSz="538874" fontAlgn="auto">
              <a:spcBef>
                <a:spcPts val="0"/>
              </a:spcBef>
              <a:spcAft>
                <a:spcPts val="0"/>
              </a:spcAft>
              <a:defRPr sz="1200" i="0">
                <a:latin typeface="+mn-lt"/>
                <a:cs typeface="+mn-cs"/>
              </a:defRPr>
            </a:lvl1pPr>
          </a:lstStyle>
          <a:p>
            <a:pPr>
              <a:defRPr/>
            </a:pPr>
            <a:fld id="{81C30831-8A7F-4DD7-92AB-E42662CAB81C}" type="datetime1">
              <a:rPr lang="en-US"/>
              <a:pPr>
                <a:defRPr/>
              </a:pPr>
              <a:t>4/10/20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1188" y="506413"/>
            <a:ext cx="3570287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499" tIns="47249" rIns="94499" bIns="47249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6893" y="3202181"/>
            <a:ext cx="7899014" cy="3033794"/>
          </a:xfrm>
          <a:prstGeom prst="rect">
            <a:avLst/>
          </a:prstGeom>
        </p:spPr>
        <p:txBody>
          <a:bodyPr vert="horz" lIns="94499" tIns="47249" rIns="94499" bIns="47249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7" y="6404411"/>
            <a:ext cx="4278448" cy="336740"/>
          </a:xfrm>
          <a:prstGeom prst="rect">
            <a:avLst/>
          </a:prstGeom>
        </p:spPr>
        <p:txBody>
          <a:bodyPr vert="horz" lIns="94499" tIns="47249" rIns="94499" bIns="47249" rtlCol="0" anchor="b"/>
          <a:lstStyle>
            <a:lvl1pPr algn="l" defTabSz="538874" fontAlgn="auto">
              <a:spcBef>
                <a:spcPts val="0"/>
              </a:spcBef>
              <a:spcAft>
                <a:spcPts val="0"/>
              </a:spcAft>
              <a:defRPr sz="1200" i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097" y="6404411"/>
            <a:ext cx="4278448" cy="336740"/>
          </a:xfrm>
          <a:prstGeom prst="rect">
            <a:avLst/>
          </a:prstGeom>
        </p:spPr>
        <p:txBody>
          <a:bodyPr vert="horz" lIns="94499" tIns="47249" rIns="94499" bIns="47249" rtlCol="0" anchor="b"/>
          <a:lstStyle>
            <a:lvl1pPr algn="r" defTabSz="538874" fontAlgn="auto">
              <a:spcBef>
                <a:spcPts val="0"/>
              </a:spcBef>
              <a:spcAft>
                <a:spcPts val="0"/>
              </a:spcAft>
              <a:defRPr sz="1200" i="0">
                <a:latin typeface="+mn-lt"/>
                <a:cs typeface="+mn-cs"/>
              </a:defRPr>
            </a:lvl1pPr>
          </a:lstStyle>
          <a:p>
            <a:pPr>
              <a:defRPr/>
            </a:pPr>
            <a:fld id="{A1C50711-EC82-4449-916D-D41A78993268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89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52067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0670" algn="l" defTabSz="52067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1339" algn="l" defTabSz="52067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3596" algn="l" defTabSz="52067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4266" algn="l" defTabSz="52067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033" algn="l" defTabSz="521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8438" algn="l" defTabSz="521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49843" algn="l" defTabSz="521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250" algn="l" defTabSz="52140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51188" y="506413"/>
            <a:ext cx="3570287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50711-EC82-4449-916D-D41A78993268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334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51188" y="506413"/>
            <a:ext cx="3570287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C50711-EC82-4449-916D-D41A78993268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75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802882" y="203200"/>
            <a:ext cx="1856613" cy="58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49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29328" y="5876063"/>
            <a:ext cx="9429984" cy="360000"/>
          </a:xfrm>
          <a:prstGeom prst="rect">
            <a:avLst/>
          </a:prstGeom>
        </p:spPr>
        <p:txBody>
          <a:bodyPr anchor="ctr"/>
          <a:lstStyle>
            <a:lvl1pPr>
              <a:defRPr sz="217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29328" y="6271230"/>
            <a:ext cx="9429984" cy="36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814" i="1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5254" y="223913"/>
            <a:ext cx="2626186" cy="8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49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621128" y="6258193"/>
            <a:ext cx="9446384" cy="0"/>
          </a:xfrm>
          <a:prstGeom prst="line">
            <a:avLst/>
          </a:prstGeom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"/>
          <p:cNvSpPr txBox="1">
            <a:spLocks/>
          </p:cNvSpPr>
          <p:nvPr/>
        </p:nvSpPr>
        <p:spPr>
          <a:xfrm>
            <a:off x="0" y="6853084"/>
            <a:ext cx="10688638" cy="71959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179388" indent="-17938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Arial" pitchFamily="34" charset="0"/>
              <a:buChar char="•"/>
              <a:defRPr sz="1400">
                <a:solidFill>
                  <a:schemeClr val="accent2"/>
                </a:solidFill>
                <a:latin typeface="Lato Regular"/>
                <a:ea typeface="+mn-ea"/>
                <a:cs typeface="Lato Regular"/>
              </a:defRPr>
            </a:lvl1pPr>
            <a:lvl2pPr marL="449263" indent="-2698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ingdings" pitchFamily="2" charset="2"/>
              <a:buChar char="–"/>
              <a:defRPr sz="1300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2pPr>
            <a:lvl3pPr marL="720725" indent="-27146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Ù"/>
              <a:defRPr sz="1300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3pPr>
            <a:lvl4pPr marL="990600" indent="-2698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¿"/>
              <a:defRPr sz="1100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4pPr>
            <a:lvl5pPr marL="2238375" indent="-2476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737645" indent="-24887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6pPr>
            <a:lvl7pPr marL="3235399" indent="-24887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7pPr>
            <a:lvl8pPr marL="3733152" indent="-24887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8pPr>
            <a:lvl9pPr marL="4230906" indent="-24887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</a:defRPr>
            </a:lvl9pPr>
          </a:lstStyle>
          <a:p>
            <a:pPr defTabSz="829178"/>
            <a:endParaRPr lang="fr-FR" sz="952" i="0" kern="0" dirty="0"/>
          </a:p>
        </p:txBody>
      </p:sp>
      <p:sp>
        <p:nvSpPr>
          <p:cNvPr id="12" name="TextBox 11"/>
          <p:cNvSpPr txBox="1"/>
          <p:nvPr/>
        </p:nvSpPr>
        <p:spPr>
          <a:xfrm>
            <a:off x="3165028" y="6992267"/>
            <a:ext cx="4358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i="0" noProof="0" dirty="0">
              <a:solidFill>
                <a:schemeClr val="bg1"/>
              </a:solidFill>
              <a:latin typeface="Lato Regular" panose="020F0502020204030203" pitchFamily="34" charset="0"/>
            </a:endParaRPr>
          </a:p>
          <a:p>
            <a:pPr algn="ctr"/>
            <a:r>
              <a:rPr lang="en-US" sz="1000" i="0" noProof="0" dirty="0">
                <a:solidFill>
                  <a:schemeClr val="bg1"/>
                </a:solidFill>
                <a:latin typeface="Lato Regular" panose="020F0502020204030203" pitchFamily="34" charset="0"/>
              </a:rPr>
              <a:t>Florian Bettini – Maxime Lutel – Gabriel Muller – Benjamin Pommier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2" y="0"/>
            <a:ext cx="10688637" cy="56542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61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1"/>
          <p:cNvSpPr>
            <a:spLocks noGrp="1"/>
          </p:cNvSpPr>
          <p:nvPr>
            <p:ph sz="quarter" idx="55"/>
          </p:nvPr>
        </p:nvSpPr>
        <p:spPr>
          <a:xfrm>
            <a:off x="488790" y="1561720"/>
            <a:ext cx="9711058" cy="5200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36"/>
          </p:nvPr>
        </p:nvSpPr>
        <p:spPr>
          <a:xfrm>
            <a:off x="488790" y="1260475"/>
            <a:ext cx="971105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88790" y="1498675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8790" y="1498675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1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334093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56"/>
          </p:nvPr>
        </p:nvSpPr>
        <p:spPr>
          <a:xfrm>
            <a:off x="5441430" y="1561720"/>
            <a:ext cx="4758418" cy="5200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55"/>
          </p:nvPr>
        </p:nvSpPr>
        <p:spPr>
          <a:xfrm>
            <a:off x="488790" y="1561720"/>
            <a:ext cx="4758418" cy="5200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4" name="Content Placeholder 19"/>
          <p:cNvSpPr>
            <a:spLocks noGrp="1"/>
          </p:cNvSpPr>
          <p:nvPr>
            <p:ph sz="quarter" idx="36"/>
          </p:nvPr>
        </p:nvSpPr>
        <p:spPr>
          <a:xfrm>
            <a:off x="488790" y="1260475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8879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9"/>
          <p:cNvSpPr>
            <a:spLocks noGrp="1"/>
          </p:cNvSpPr>
          <p:nvPr>
            <p:ph sz="quarter" idx="38"/>
          </p:nvPr>
        </p:nvSpPr>
        <p:spPr>
          <a:xfrm>
            <a:off x="5441430" y="1260475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44143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879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544143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9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32822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_Boxes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56"/>
          </p:nvPr>
        </p:nvSpPr>
        <p:spPr>
          <a:xfrm>
            <a:off x="488790" y="4340720"/>
            <a:ext cx="971105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55"/>
          </p:nvPr>
        </p:nvSpPr>
        <p:spPr>
          <a:xfrm>
            <a:off x="488790" y="1561720"/>
            <a:ext cx="971105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19" name="Content Placeholder 19"/>
          <p:cNvSpPr>
            <a:spLocks noGrp="1"/>
          </p:cNvSpPr>
          <p:nvPr>
            <p:ph sz="quarter" idx="36"/>
          </p:nvPr>
        </p:nvSpPr>
        <p:spPr>
          <a:xfrm>
            <a:off x="488790" y="1260475"/>
            <a:ext cx="971105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88790" y="1498675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9"/>
          <p:cNvSpPr>
            <a:spLocks noGrp="1"/>
          </p:cNvSpPr>
          <p:nvPr>
            <p:ph sz="quarter" idx="38"/>
          </p:nvPr>
        </p:nvSpPr>
        <p:spPr>
          <a:xfrm>
            <a:off x="488790" y="4040346"/>
            <a:ext cx="971105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88790" y="4278546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24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57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8790" y="1498675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88790" y="4278546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9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790182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1"/>
          <p:cNvSpPr>
            <a:spLocks noGrp="1"/>
          </p:cNvSpPr>
          <p:nvPr>
            <p:ph sz="quarter" idx="57"/>
          </p:nvPr>
        </p:nvSpPr>
        <p:spPr>
          <a:xfrm>
            <a:off x="488790" y="1561720"/>
            <a:ext cx="475841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55"/>
          </p:nvPr>
        </p:nvSpPr>
        <p:spPr>
          <a:xfrm>
            <a:off x="488790" y="4340720"/>
            <a:ext cx="971105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6" name="Content Placeholder 19"/>
          <p:cNvSpPr>
            <a:spLocks noGrp="1"/>
          </p:cNvSpPr>
          <p:nvPr>
            <p:ph sz="quarter" idx="36"/>
          </p:nvPr>
        </p:nvSpPr>
        <p:spPr>
          <a:xfrm>
            <a:off x="488790" y="1260475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48879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9"/>
          <p:cNvSpPr>
            <a:spLocks noGrp="1"/>
          </p:cNvSpPr>
          <p:nvPr>
            <p:ph sz="quarter" idx="38"/>
          </p:nvPr>
        </p:nvSpPr>
        <p:spPr>
          <a:xfrm>
            <a:off x="488790" y="4040346"/>
            <a:ext cx="971105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88790" y="4278546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9"/>
          <p:cNvSpPr>
            <a:spLocks noGrp="1"/>
          </p:cNvSpPr>
          <p:nvPr>
            <p:ph sz="quarter" idx="49"/>
          </p:nvPr>
        </p:nvSpPr>
        <p:spPr>
          <a:xfrm>
            <a:off x="5441430" y="1260475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544143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56"/>
          </p:nvPr>
        </p:nvSpPr>
        <p:spPr>
          <a:xfrm>
            <a:off x="5441430" y="1561720"/>
            <a:ext cx="475841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879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88790" y="4278546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544143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36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101555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55"/>
          </p:nvPr>
        </p:nvSpPr>
        <p:spPr>
          <a:xfrm>
            <a:off x="488790" y="1561720"/>
            <a:ext cx="971105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36"/>
          </p:nvPr>
        </p:nvSpPr>
        <p:spPr>
          <a:xfrm>
            <a:off x="488790" y="1260475"/>
            <a:ext cx="971105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88790" y="1498675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9"/>
          <p:cNvSpPr>
            <a:spLocks noGrp="1"/>
          </p:cNvSpPr>
          <p:nvPr>
            <p:ph sz="quarter" idx="38"/>
          </p:nvPr>
        </p:nvSpPr>
        <p:spPr>
          <a:xfrm>
            <a:off x="488790" y="4040346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88790" y="4278546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19"/>
          <p:cNvSpPr>
            <a:spLocks noGrp="1"/>
          </p:cNvSpPr>
          <p:nvPr>
            <p:ph sz="quarter" idx="49"/>
          </p:nvPr>
        </p:nvSpPr>
        <p:spPr>
          <a:xfrm>
            <a:off x="5441430" y="4040346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441430" y="4278546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56"/>
          </p:nvPr>
        </p:nvSpPr>
        <p:spPr>
          <a:xfrm>
            <a:off x="488790" y="4340720"/>
            <a:ext cx="475841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11"/>
          <p:cNvSpPr>
            <a:spLocks noGrp="1"/>
          </p:cNvSpPr>
          <p:nvPr>
            <p:ph sz="quarter" idx="57"/>
          </p:nvPr>
        </p:nvSpPr>
        <p:spPr>
          <a:xfrm>
            <a:off x="5441430" y="4340720"/>
            <a:ext cx="475841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30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488790" y="1498675"/>
            <a:ext cx="971105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88790" y="4278546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5441430" y="4278546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35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576714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32" name="Content Placeholder 19"/>
          <p:cNvSpPr>
            <a:spLocks noGrp="1"/>
          </p:cNvSpPr>
          <p:nvPr>
            <p:ph sz="quarter" idx="36"/>
          </p:nvPr>
        </p:nvSpPr>
        <p:spPr>
          <a:xfrm>
            <a:off x="488790" y="1260475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48879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19"/>
          <p:cNvSpPr>
            <a:spLocks noGrp="1"/>
          </p:cNvSpPr>
          <p:nvPr>
            <p:ph sz="quarter" idx="38"/>
          </p:nvPr>
        </p:nvSpPr>
        <p:spPr>
          <a:xfrm>
            <a:off x="488790" y="4040346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88790" y="4278546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19"/>
          <p:cNvSpPr>
            <a:spLocks noGrp="1"/>
          </p:cNvSpPr>
          <p:nvPr>
            <p:ph sz="quarter" idx="49"/>
          </p:nvPr>
        </p:nvSpPr>
        <p:spPr>
          <a:xfrm>
            <a:off x="5441430" y="1260475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44143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19"/>
          <p:cNvSpPr>
            <a:spLocks noGrp="1"/>
          </p:cNvSpPr>
          <p:nvPr>
            <p:ph sz="quarter" idx="51"/>
          </p:nvPr>
        </p:nvSpPr>
        <p:spPr>
          <a:xfrm>
            <a:off x="5441430" y="4040346"/>
            <a:ext cx="4758418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41430" y="4278546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57"/>
          </p:nvPr>
        </p:nvSpPr>
        <p:spPr>
          <a:xfrm>
            <a:off x="488790" y="1561720"/>
            <a:ext cx="475841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11"/>
          <p:cNvSpPr>
            <a:spLocks noGrp="1"/>
          </p:cNvSpPr>
          <p:nvPr>
            <p:ph sz="quarter" idx="58"/>
          </p:nvPr>
        </p:nvSpPr>
        <p:spPr>
          <a:xfrm>
            <a:off x="5441430" y="1561720"/>
            <a:ext cx="475841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1"/>
          <p:cNvSpPr>
            <a:spLocks noGrp="1"/>
          </p:cNvSpPr>
          <p:nvPr>
            <p:ph sz="quarter" idx="59"/>
          </p:nvPr>
        </p:nvSpPr>
        <p:spPr>
          <a:xfrm>
            <a:off x="488790" y="4340720"/>
            <a:ext cx="475841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1"/>
          <p:cNvSpPr>
            <a:spLocks noGrp="1"/>
          </p:cNvSpPr>
          <p:nvPr>
            <p:ph sz="quarter" idx="60"/>
          </p:nvPr>
        </p:nvSpPr>
        <p:spPr>
          <a:xfrm>
            <a:off x="5441430" y="4340720"/>
            <a:ext cx="4758418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30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48879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88790" y="4278546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5441430" y="1498675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5441430" y="4278546"/>
            <a:ext cx="4758418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39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1628421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7" name="Rectangle 6"/>
          <p:cNvSpPr/>
          <p:nvPr/>
        </p:nvSpPr>
        <p:spPr>
          <a:xfrm>
            <a:off x="8229599" y="269621"/>
            <a:ext cx="2089531" cy="8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4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229599" y="269621"/>
            <a:ext cx="2089531" cy="8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501211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382" userDrawn="1">
          <p15:clr>
            <a:srgbClr val="FBAE40"/>
          </p15:clr>
        </p15:guide>
        <p15:guide id="1" pos="336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709682" y="166409"/>
            <a:ext cx="5269274" cy="1260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04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21343" y="1867169"/>
            <a:ext cx="9245952" cy="4727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34421" lvl="0" indent="-445351">
              <a:spcBef>
                <a:spcPts val="701"/>
              </a:spcBef>
              <a:spcAft>
                <a:spcPts val="0"/>
              </a:spcAft>
              <a:buSzPts val="2400"/>
              <a:buChar char="○"/>
              <a:defRPr sz="2104">
                <a:latin typeface="+mj-lt"/>
              </a:defRPr>
            </a:lvl1pPr>
            <a:lvl2pPr marL="1068842" lvl="1" indent="-445351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603263" lvl="2" indent="-445351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2137684" lvl="3" indent="-445351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672105" lvl="4" indent="-445351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206526" lvl="5" indent="-445351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740948" lvl="6" indent="-445351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275369" lvl="7" indent="-445351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809790" lvl="8" indent="-445351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24" name="Google Shape;24;p5"/>
          <p:cNvCxnSpPr/>
          <p:nvPr/>
        </p:nvCxnSpPr>
        <p:spPr>
          <a:xfrm rot="10800000">
            <a:off x="-27703" y="796647"/>
            <a:ext cx="273738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25;p5"/>
          <p:cNvCxnSpPr/>
          <p:nvPr/>
        </p:nvCxnSpPr>
        <p:spPr>
          <a:xfrm>
            <a:off x="7978956" y="796647"/>
            <a:ext cx="272511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023625" y="6984040"/>
            <a:ext cx="641388" cy="578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‹N°›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36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15" name="Rectangle 14"/>
          <p:cNvSpPr/>
          <p:nvPr/>
        </p:nvSpPr>
        <p:spPr>
          <a:xfrm>
            <a:off x="7605254" y="223913"/>
            <a:ext cx="2626186" cy="8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49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964801" y="5874793"/>
            <a:ext cx="427287" cy="3612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162669" indent="0">
              <a:buNone/>
              <a:defRPr/>
            </a:lvl2pPr>
            <a:lvl3pPr marL="407390" indent="0">
              <a:buNone/>
              <a:defRPr/>
            </a:lvl3pPr>
            <a:lvl4pPr marL="653553" indent="0">
              <a:buNone/>
              <a:defRPr/>
            </a:lvl4pPr>
            <a:lvl5pPr marL="1805189" indent="0">
              <a:buNone/>
              <a:defRPr/>
            </a:lvl5pPr>
          </a:lstStyle>
          <a:p>
            <a:pPr lvl="0"/>
            <a:r>
              <a:rPr lang="en-US" dirty="0"/>
              <a:t>X.</a:t>
            </a:r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1384318" y="5876063"/>
            <a:ext cx="8300381" cy="360000"/>
          </a:xfrm>
          <a:prstGeom prst="rect">
            <a:avLst/>
          </a:prstGeom>
        </p:spPr>
        <p:txBody>
          <a:bodyPr anchor="ctr"/>
          <a:lstStyle>
            <a:lvl1pPr>
              <a:defRPr sz="217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1384318" y="6271230"/>
            <a:ext cx="8300381" cy="36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814" i="1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64802" y="6258193"/>
            <a:ext cx="8737200" cy="0"/>
          </a:xfrm>
          <a:prstGeom prst="line">
            <a:avLst/>
          </a:prstGeom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2" y="0"/>
            <a:ext cx="10688637" cy="565420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605254" y="223913"/>
            <a:ext cx="2626186" cy="80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49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64802" y="6258193"/>
            <a:ext cx="8737200" cy="0"/>
          </a:xfrm>
          <a:prstGeom prst="line">
            <a:avLst/>
          </a:prstGeom>
          <a:ln w="19050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00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253761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38"/>
          </p:nvPr>
        </p:nvSpPr>
        <p:spPr>
          <a:xfrm>
            <a:off x="2431001" y="1561720"/>
            <a:ext cx="7768847" cy="5200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36"/>
          </p:nvPr>
        </p:nvSpPr>
        <p:spPr>
          <a:xfrm>
            <a:off x="2431001" y="1260475"/>
            <a:ext cx="7768847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431001" y="1498675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1"/>
          </p:nvPr>
        </p:nvSpPr>
        <p:spPr>
          <a:xfrm>
            <a:off x="488790" y="1260000"/>
            <a:ext cx="1747990" cy="5502420"/>
          </a:xfrm>
          <a:prstGeom prst="rect">
            <a:avLst/>
          </a:prstGeom>
        </p:spPr>
        <p:txBody>
          <a:bodyPr lIns="0"/>
          <a:lstStyle>
            <a:lvl1pPr marL="72000" indent="-18000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25000"/>
              <a:buFont typeface="Lato Regular" panose="020F0502020204030203" pitchFamily="34" charset="0"/>
              <a:buChar char="•"/>
              <a:defRPr sz="1200" b="1"/>
            </a:lvl1pPr>
            <a:lvl2pPr marL="25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</a:defRPr>
            </a:lvl2pPr>
            <a:lvl3pPr marL="43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31001" y="1498675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17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276103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1"/>
          <p:cNvSpPr>
            <a:spLocks noGrp="1"/>
          </p:cNvSpPr>
          <p:nvPr>
            <p:ph sz="quarter" idx="50"/>
          </p:nvPr>
        </p:nvSpPr>
        <p:spPr>
          <a:xfrm>
            <a:off x="2431001" y="4340720"/>
            <a:ext cx="7768847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9"/>
          <p:cNvSpPr>
            <a:spLocks noGrp="1"/>
          </p:cNvSpPr>
          <p:nvPr>
            <p:ph sz="quarter" idx="38"/>
          </p:nvPr>
        </p:nvSpPr>
        <p:spPr>
          <a:xfrm>
            <a:off x="2431001" y="4040346"/>
            <a:ext cx="7768847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14" name="Content Placeholder 19"/>
          <p:cNvSpPr>
            <a:spLocks noGrp="1"/>
          </p:cNvSpPr>
          <p:nvPr>
            <p:ph sz="quarter" idx="37"/>
          </p:nvPr>
        </p:nvSpPr>
        <p:spPr>
          <a:xfrm>
            <a:off x="2431001" y="1260475"/>
            <a:ext cx="7768847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31001" y="1498675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31001" y="4278546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 u="none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41"/>
          </p:nvPr>
        </p:nvSpPr>
        <p:spPr>
          <a:xfrm>
            <a:off x="488790" y="1260000"/>
            <a:ext cx="1747990" cy="5502420"/>
          </a:xfrm>
          <a:prstGeom prst="rect">
            <a:avLst/>
          </a:prstGeom>
        </p:spPr>
        <p:txBody>
          <a:bodyPr lIns="0"/>
          <a:lstStyle>
            <a:lvl1pPr marL="72000" indent="-18000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25000"/>
              <a:buFont typeface="Lato Regular" panose="020F0502020204030203" pitchFamily="34" charset="0"/>
              <a:buChar char="•"/>
              <a:defRPr sz="1200" b="1"/>
            </a:lvl1pPr>
            <a:lvl2pPr marL="25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</a:defRPr>
            </a:lvl2pPr>
            <a:lvl3pPr marL="43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2431001" y="1498675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2431001" y="4278546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7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28" name="Content Placeholder 11"/>
          <p:cNvSpPr>
            <a:spLocks noGrp="1"/>
          </p:cNvSpPr>
          <p:nvPr>
            <p:ph sz="quarter" idx="51"/>
          </p:nvPr>
        </p:nvSpPr>
        <p:spPr>
          <a:xfrm>
            <a:off x="2431001" y="1561720"/>
            <a:ext cx="7768847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3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1"/>
          <p:cNvSpPr>
            <a:spLocks noGrp="1"/>
          </p:cNvSpPr>
          <p:nvPr>
            <p:ph sz="quarter" idx="54"/>
          </p:nvPr>
        </p:nvSpPr>
        <p:spPr>
          <a:xfrm>
            <a:off x="2430933" y="1561720"/>
            <a:ext cx="3787313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11"/>
          <p:cNvSpPr>
            <a:spLocks noGrp="1"/>
          </p:cNvSpPr>
          <p:nvPr>
            <p:ph sz="quarter" idx="55"/>
          </p:nvPr>
        </p:nvSpPr>
        <p:spPr>
          <a:xfrm>
            <a:off x="6412535" y="1561720"/>
            <a:ext cx="3787313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1"/>
          <p:cNvSpPr>
            <a:spLocks noGrp="1"/>
          </p:cNvSpPr>
          <p:nvPr>
            <p:ph sz="quarter" idx="56"/>
          </p:nvPr>
        </p:nvSpPr>
        <p:spPr>
          <a:xfrm>
            <a:off x="2431069" y="4340720"/>
            <a:ext cx="3787313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Content Placeholder 11"/>
          <p:cNvSpPr>
            <a:spLocks noGrp="1"/>
          </p:cNvSpPr>
          <p:nvPr>
            <p:ph sz="quarter" idx="57"/>
          </p:nvPr>
        </p:nvSpPr>
        <p:spPr>
          <a:xfrm>
            <a:off x="6412535" y="4340720"/>
            <a:ext cx="3787313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8" name="Content Placeholder 19"/>
          <p:cNvSpPr>
            <a:spLocks noGrp="1"/>
          </p:cNvSpPr>
          <p:nvPr>
            <p:ph sz="quarter" idx="38"/>
          </p:nvPr>
        </p:nvSpPr>
        <p:spPr>
          <a:xfrm>
            <a:off x="2430932" y="4040346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19"/>
          <p:cNvSpPr>
            <a:spLocks noGrp="1"/>
          </p:cNvSpPr>
          <p:nvPr>
            <p:ph sz="quarter" idx="37"/>
          </p:nvPr>
        </p:nvSpPr>
        <p:spPr>
          <a:xfrm>
            <a:off x="2430932" y="1260475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430932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430932" y="4278546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19"/>
          <p:cNvSpPr>
            <a:spLocks noGrp="1"/>
          </p:cNvSpPr>
          <p:nvPr>
            <p:ph sz="quarter" idx="49"/>
          </p:nvPr>
        </p:nvSpPr>
        <p:spPr>
          <a:xfrm>
            <a:off x="6412535" y="4040346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Content Placeholder 19"/>
          <p:cNvSpPr>
            <a:spLocks noGrp="1"/>
          </p:cNvSpPr>
          <p:nvPr>
            <p:ph sz="quarter" idx="50"/>
          </p:nvPr>
        </p:nvSpPr>
        <p:spPr>
          <a:xfrm>
            <a:off x="6412535" y="1260475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412535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412535" y="4278546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53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36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58"/>
          </p:nvPr>
        </p:nvSpPr>
        <p:spPr>
          <a:xfrm>
            <a:off x="488790" y="1260000"/>
            <a:ext cx="1747990" cy="5502420"/>
          </a:xfrm>
          <a:prstGeom prst="rect">
            <a:avLst/>
          </a:prstGeom>
        </p:spPr>
        <p:txBody>
          <a:bodyPr lIns="0"/>
          <a:lstStyle>
            <a:lvl1pPr marL="72000" indent="-18000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25000"/>
              <a:buFont typeface="Lato Regular" panose="020F0502020204030203" pitchFamily="34" charset="0"/>
              <a:buChar char="•"/>
              <a:defRPr sz="1200" b="1"/>
            </a:lvl1pPr>
            <a:lvl2pPr marL="25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</a:defRPr>
            </a:lvl2pPr>
            <a:lvl3pPr marL="43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2430932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2430932" y="4278546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6412535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6412535" y="4278546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41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297914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ong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1"/>
          <p:cNvSpPr>
            <a:spLocks noGrp="1"/>
          </p:cNvSpPr>
          <p:nvPr>
            <p:ph sz="quarter" idx="54"/>
          </p:nvPr>
        </p:nvSpPr>
        <p:spPr>
          <a:xfrm>
            <a:off x="2431001" y="1561720"/>
            <a:ext cx="3787313" cy="5200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55"/>
          </p:nvPr>
        </p:nvSpPr>
        <p:spPr>
          <a:xfrm>
            <a:off x="6412535" y="1561720"/>
            <a:ext cx="3787313" cy="5200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9" name="Content Placeholder 19"/>
          <p:cNvSpPr>
            <a:spLocks noGrp="1"/>
          </p:cNvSpPr>
          <p:nvPr>
            <p:ph sz="quarter" idx="37"/>
          </p:nvPr>
        </p:nvSpPr>
        <p:spPr>
          <a:xfrm>
            <a:off x="2431000" y="1260475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431000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19"/>
          <p:cNvSpPr>
            <a:spLocks noGrp="1"/>
          </p:cNvSpPr>
          <p:nvPr>
            <p:ph sz="quarter" idx="50"/>
          </p:nvPr>
        </p:nvSpPr>
        <p:spPr>
          <a:xfrm>
            <a:off x="6412535" y="1260475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412535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53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56"/>
          </p:nvPr>
        </p:nvSpPr>
        <p:spPr>
          <a:xfrm>
            <a:off x="488790" y="1260000"/>
            <a:ext cx="1747990" cy="5502420"/>
          </a:xfrm>
          <a:prstGeom prst="rect">
            <a:avLst/>
          </a:prstGeom>
        </p:spPr>
        <p:txBody>
          <a:bodyPr lIns="0"/>
          <a:lstStyle>
            <a:lvl1pPr marL="72000" indent="-18000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25000"/>
              <a:buFont typeface="Lato Regular" panose="020F0502020204030203" pitchFamily="34" charset="0"/>
              <a:buChar char="•"/>
              <a:defRPr sz="1200" b="1"/>
            </a:lvl1pPr>
            <a:lvl2pPr marL="25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</a:defRPr>
            </a:lvl2pPr>
            <a:lvl3pPr marL="43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2431000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412535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5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87017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1"/>
          <p:cNvSpPr>
            <a:spLocks noGrp="1"/>
          </p:cNvSpPr>
          <p:nvPr>
            <p:ph sz="quarter" idx="55"/>
          </p:nvPr>
        </p:nvSpPr>
        <p:spPr>
          <a:xfrm>
            <a:off x="2431001" y="4340720"/>
            <a:ext cx="3787313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1"/>
          <p:cNvSpPr>
            <a:spLocks noGrp="1"/>
          </p:cNvSpPr>
          <p:nvPr>
            <p:ph sz="quarter" idx="54"/>
          </p:nvPr>
        </p:nvSpPr>
        <p:spPr>
          <a:xfrm>
            <a:off x="2431001" y="1561720"/>
            <a:ext cx="7768847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9" name="Content Placeholder 19"/>
          <p:cNvSpPr>
            <a:spLocks noGrp="1"/>
          </p:cNvSpPr>
          <p:nvPr>
            <p:ph sz="quarter" idx="38"/>
          </p:nvPr>
        </p:nvSpPr>
        <p:spPr>
          <a:xfrm>
            <a:off x="2431001" y="4040346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19"/>
          <p:cNvSpPr>
            <a:spLocks noGrp="1"/>
          </p:cNvSpPr>
          <p:nvPr>
            <p:ph sz="quarter" idx="37"/>
          </p:nvPr>
        </p:nvSpPr>
        <p:spPr>
          <a:xfrm>
            <a:off x="2431001" y="1260475"/>
            <a:ext cx="7768847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431001" y="1498675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1001" y="4278546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9"/>
          <p:cNvSpPr>
            <a:spLocks noGrp="1"/>
          </p:cNvSpPr>
          <p:nvPr>
            <p:ph sz="quarter" idx="49"/>
          </p:nvPr>
        </p:nvSpPr>
        <p:spPr>
          <a:xfrm>
            <a:off x="6412535" y="4040346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6412535" y="4278546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52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24" name="Content Placeholder 11"/>
          <p:cNvSpPr>
            <a:spLocks noGrp="1"/>
          </p:cNvSpPr>
          <p:nvPr>
            <p:ph sz="quarter" idx="56"/>
          </p:nvPr>
        </p:nvSpPr>
        <p:spPr>
          <a:xfrm>
            <a:off x="6412535" y="4340720"/>
            <a:ext cx="3787313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34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58"/>
          </p:nvPr>
        </p:nvSpPr>
        <p:spPr>
          <a:xfrm>
            <a:off x="488790" y="1260000"/>
            <a:ext cx="1747990" cy="5502420"/>
          </a:xfrm>
          <a:prstGeom prst="rect">
            <a:avLst/>
          </a:prstGeom>
        </p:spPr>
        <p:txBody>
          <a:bodyPr lIns="0"/>
          <a:lstStyle>
            <a:lvl1pPr marL="72000" indent="-18000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25000"/>
              <a:buFont typeface="Lato Regular" panose="020F0502020204030203" pitchFamily="34" charset="0"/>
              <a:buChar char="•"/>
              <a:defRPr sz="1200" b="1"/>
            </a:lvl1pPr>
            <a:lvl2pPr marL="252000" indent="-198000"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1"/>
                </a:solidFill>
              </a:defRPr>
            </a:lvl2pPr>
            <a:lvl3pPr marL="432000" indent="-198000"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431001" y="1498675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2431001" y="4278546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6412535" y="4278546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30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22075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xes_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11"/>
          <p:cNvSpPr>
            <a:spLocks noGrp="1"/>
          </p:cNvSpPr>
          <p:nvPr>
            <p:ph sz="quarter" idx="58"/>
          </p:nvPr>
        </p:nvSpPr>
        <p:spPr>
          <a:xfrm>
            <a:off x="2431001" y="4340720"/>
            <a:ext cx="7768847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1"/>
          <p:cNvSpPr>
            <a:spLocks noGrp="1"/>
          </p:cNvSpPr>
          <p:nvPr>
            <p:ph sz="quarter" idx="57"/>
          </p:nvPr>
        </p:nvSpPr>
        <p:spPr>
          <a:xfrm>
            <a:off x="2431001" y="1561720"/>
            <a:ext cx="3787313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1"/>
          <p:cNvSpPr>
            <a:spLocks noGrp="1"/>
          </p:cNvSpPr>
          <p:nvPr>
            <p:ph sz="quarter" idx="55"/>
          </p:nvPr>
        </p:nvSpPr>
        <p:spPr>
          <a:xfrm>
            <a:off x="6412535" y="1561720"/>
            <a:ext cx="3787313" cy="2421700"/>
          </a:xfrm>
          <a:prstGeom prst="rect">
            <a:avLst/>
          </a:prstGeom>
        </p:spPr>
        <p:txBody>
          <a:bodyPr/>
          <a:lstStyle>
            <a:lvl1pPr marL="162669" indent="-162669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  <a:latin typeface="+mn-lt"/>
              </a:defRPr>
            </a:lvl1pPr>
            <a:lvl2pPr marL="36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  <a:latin typeface="+mn-lt"/>
              </a:defRPr>
            </a:lvl2pPr>
            <a:lvl3pPr marL="540000" indent="-180000">
              <a:spcBef>
                <a:spcPts val="0"/>
              </a:spcBef>
              <a:spcAft>
                <a:spcPts val="300"/>
              </a:spcAft>
              <a:buClrTx/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2"/>
                </a:solidFill>
                <a:latin typeface="+mn-lt"/>
              </a:defRPr>
            </a:lvl3pPr>
            <a:lvl4pPr marL="720000" indent="-180000"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</a:defRPr>
            </a:lvl4pPr>
            <a:lvl5pPr marL="900000" indent="-180000">
              <a:spcBef>
                <a:spcPts val="0"/>
              </a:spcBef>
              <a:spcAft>
                <a:spcPts val="300"/>
              </a:spcAft>
              <a:defRPr sz="11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‹N°›</a:t>
            </a:fld>
            <a:endParaRPr lang="fr-FR" b="1" noProof="0" dirty="0"/>
          </a:p>
        </p:txBody>
      </p:sp>
      <p:sp>
        <p:nvSpPr>
          <p:cNvPr id="29" name="Content Placeholder 19"/>
          <p:cNvSpPr>
            <a:spLocks noGrp="1"/>
          </p:cNvSpPr>
          <p:nvPr>
            <p:ph sz="quarter" idx="38"/>
          </p:nvPr>
        </p:nvSpPr>
        <p:spPr>
          <a:xfrm>
            <a:off x="2431001" y="4040346"/>
            <a:ext cx="7768847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19"/>
          <p:cNvSpPr>
            <a:spLocks noGrp="1"/>
          </p:cNvSpPr>
          <p:nvPr>
            <p:ph sz="quarter" idx="37"/>
          </p:nvPr>
        </p:nvSpPr>
        <p:spPr>
          <a:xfrm>
            <a:off x="2431001" y="1260475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2431001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31001" y="4278546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9"/>
          <p:cNvSpPr>
            <a:spLocks noGrp="1"/>
          </p:cNvSpPr>
          <p:nvPr>
            <p:ph sz="quarter" idx="52"/>
          </p:nvPr>
        </p:nvSpPr>
        <p:spPr>
          <a:xfrm>
            <a:off x="6412535" y="1260475"/>
            <a:ext cx="3787313" cy="238200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6412535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54"/>
          </p:nvPr>
        </p:nvSpPr>
        <p:spPr/>
        <p:txBody>
          <a:bodyPr/>
          <a:lstStyle/>
          <a:p>
            <a:r>
              <a:rPr lang="en-US"/>
              <a:t>April 2019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488790" y="6823490"/>
            <a:ext cx="9711058" cy="288000"/>
          </a:xfrm>
          <a:prstGeom prst="rect">
            <a:avLst/>
          </a:prstGeom>
        </p:spPr>
        <p:txBody>
          <a:bodyPr tIns="36000" bIns="36000" anchor="b"/>
          <a:lstStyle>
            <a:lvl1pPr marL="0" indent="0">
              <a:spcBef>
                <a:spcPts val="0"/>
              </a:spcBef>
              <a:buNone/>
              <a:defRPr sz="700" i="0">
                <a:solidFill>
                  <a:schemeClr val="tx2"/>
                </a:solidFill>
                <a:latin typeface="Lato Regular" panose="020F0502020204030203" pitchFamily="34" charset="0"/>
              </a:defRPr>
            </a:lvl1pPr>
          </a:lstStyle>
          <a:p>
            <a:pPr lvl="0"/>
            <a:r>
              <a:rPr lang="fr-FR" dirty="0"/>
              <a:t>Sources:</a:t>
            </a: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rgbClr val="CACDD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  <p:sp>
        <p:nvSpPr>
          <p:cNvPr id="30" name="Title 3"/>
          <p:cNvSpPr>
            <a:spLocks noGrp="1"/>
          </p:cNvSpPr>
          <p:nvPr>
            <p:ph type="title"/>
          </p:nvPr>
        </p:nvSpPr>
        <p:spPr>
          <a:xfrm>
            <a:off x="488790" y="337513"/>
            <a:ext cx="9711058" cy="25366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488790" y="659109"/>
            <a:ext cx="9711058" cy="255600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spcBef>
                <a:spcPts val="0"/>
              </a:spcBef>
              <a:buNone/>
              <a:defRPr sz="1800" i="0">
                <a:solidFill>
                  <a:schemeClr val="accent2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59"/>
          </p:nvPr>
        </p:nvSpPr>
        <p:spPr>
          <a:xfrm>
            <a:off x="488790" y="1260000"/>
            <a:ext cx="1747990" cy="5502420"/>
          </a:xfrm>
          <a:prstGeom prst="rect">
            <a:avLst/>
          </a:prstGeom>
        </p:spPr>
        <p:txBody>
          <a:bodyPr lIns="0"/>
          <a:lstStyle>
            <a:lvl1pPr marL="72000" indent="-18000"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25000"/>
              <a:buFont typeface="Lato Regular" panose="020F0502020204030203" pitchFamily="34" charset="0"/>
              <a:buChar char="•"/>
              <a:defRPr sz="1200" b="1"/>
            </a:lvl1pPr>
            <a:lvl2pPr marL="25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100">
                <a:solidFill>
                  <a:schemeClr val="tx2"/>
                </a:solidFill>
              </a:defRPr>
            </a:lvl2pPr>
            <a:lvl3pPr marL="432000" indent="-198000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Lato Regular" panose="020F0502020204030203" pitchFamily="34" charset="0"/>
              <a:buChar char="−"/>
              <a:defRPr sz="11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2431001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2431001" y="4278546"/>
            <a:ext cx="776884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6412535" y="1498675"/>
            <a:ext cx="378731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ine 13"/>
          <p:cNvSpPr>
            <a:spLocks noChangeShapeType="1"/>
          </p:cNvSpPr>
          <p:nvPr userDrawn="1"/>
        </p:nvSpPr>
        <p:spPr bwMode="auto">
          <a:xfrm flipV="1">
            <a:off x="488790" y="1065600"/>
            <a:ext cx="971105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>
              <a:latin typeface="+mj-lt"/>
            </a:endParaRPr>
          </a:p>
        </p:txBody>
      </p:sp>
      <p:sp>
        <p:nvSpPr>
          <p:cNvPr id="36" name="Line 14"/>
          <p:cNvSpPr>
            <a:spLocks noChangeShapeType="1"/>
          </p:cNvSpPr>
          <p:nvPr userDrawn="1"/>
        </p:nvSpPr>
        <p:spPr bwMode="auto">
          <a:xfrm>
            <a:off x="0" y="1065600"/>
            <a:ext cx="4894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endParaRPr lang="en-US" sz="1749"/>
          </a:p>
        </p:txBody>
      </p:sp>
    </p:spTree>
    <p:extLst>
      <p:ext uri="{BB962C8B-B14F-4D97-AF65-F5344CB8AC3E}">
        <p14:creationId xmlns:p14="http://schemas.microsoft.com/office/powerpoint/2010/main" val="313050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88790" y="7125709"/>
            <a:ext cx="1553769" cy="236613"/>
          </a:xfrm>
          <a:prstGeom prst="rect">
            <a:avLst/>
          </a:prstGeom>
        </p:spPr>
        <p:txBody>
          <a:bodyPr vert="horz" lIns="91440" tIns="36000" rIns="91440" bIns="36000" rtlCol="0" anchor="ctr"/>
          <a:lstStyle>
            <a:lvl1pPr algn="l">
              <a:defRPr sz="900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April 2020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8790" y="7116765"/>
            <a:ext cx="9711058" cy="158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646079" y="7131411"/>
            <a:ext cx="1553769" cy="239712"/>
          </a:xfrm>
          <a:prstGeom prst="rect">
            <a:avLst/>
          </a:prstGeom>
          <a:ln/>
        </p:spPr>
        <p:txBody>
          <a:bodyPr tIns="36000" bIns="36000" anchor="ctr"/>
          <a:lstStyle>
            <a:lvl1pPr algn="r" defTabSz="472839" fontAlgn="auto">
              <a:spcBef>
                <a:spcPts val="0"/>
              </a:spcBef>
              <a:spcAft>
                <a:spcPts val="0"/>
              </a:spcAft>
              <a:defRPr sz="900" i="0">
                <a:solidFill>
                  <a:schemeClr val="tx2"/>
                </a:solidFill>
                <a:latin typeface="Lato Regular" pitchFamily="34" charset="0"/>
                <a:cs typeface="+mn-cs"/>
              </a:defRPr>
            </a:lvl1pPr>
          </a:lstStyle>
          <a:p>
            <a:pPr>
              <a:defRPr/>
            </a:pPr>
            <a:r>
              <a:rPr lang="fr-FR"/>
              <a:t>Page </a:t>
            </a:r>
            <a:fld id="{8FA64646-6AA3-4ADC-A619-7CFB85A7FF72}" type="slidenum">
              <a:rPr lang="fr-FR" b="1" smtClean="0"/>
              <a:pPr>
                <a:defRPr/>
              </a:pPr>
              <a:t>‹N°›</a:t>
            </a:fld>
            <a:endParaRPr lang="fr-FR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8888" y="7125709"/>
            <a:ext cx="5030865" cy="235026"/>
          </a:xfrm>
          <a:prstGeom prst="rect">
            <a:avLst/>
          </a:prstGeom>
          <a:noFill/>
        </p:spPr>
        <p:txBody>
          <a:bodyPr wrap="square" tIns="36000" bIns="36000" rtlCol="0" anchor="ctr">
            <a:noAutofit/>
          </a:bodyPr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en-US" sz="900" b="0" i="0" dirty="0">
                <a:solidFill>
                  <a:schemeClr val="accent1"/>
                </a:solidFill>
                <a:latin typeface="Lato Regular" panose="020F0502020204030203" pitchFamily="34" charset="0"/>
              </a:rPr>
              <a:t>Experimental evaluation of community detection algorithms for musical tastes predictions</a:t>
            </a:r>
          </a:p>
        </p:txBody>
      </p:sp>
    </p:spTree>
    <p:extLst>
      <p:ext uri="{BB962C8B-B14F-4D97-AF65-F5344CB8AC3E}">
        <p14:creationId xmlns:p14="http://schemas.microsoft.com/office/powerpoint/2010/main" val="107929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2" r:id="rId1"/>
    <p:sldLayoutId id="2147485413" r:id="rId2"/>
    <p:sldLayoutId id="2147485414" r:id="rId3"/>
    <p:sldLayoutId id="2147485415" r:id="rId4"/>
    <p:sldLayoutId id="2147485416" r:id="rId5"/>
    <p:sldLayoutId id="2147485417" r:id="rId6"/>
    <p:sldLayoutId id="2147485418" r:id="rId7"/>
    <p:sldLayoutId id="2147485419" r:id="rId8"/>
    <p:sldLayoutId id="2147485420" r:id="rId9"/>
    <p:sldLayoutId id="2147485421" r:id="rId10"/>
    <p:sldLayoutId id="2147485422" r:id="rId11"/>
    <p:sldLayoutId id="2147485423" r:id="rId12"/>
    <p:sldLayoutId id="2147485424" r:id="rId13"/>
    <p:sldLayoutId id="2147485425" r:id="rId14"/>
    <p:sldLayoutId id="2147485426" r:id="rId15"/>
    <p:sldLayoutId id="2147485427" r:id="rId16"/>
    <p:sldLayoutId id="2147485428" r:id="rId1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814">
          <a:solidFill>
            <a:schemeClr val="tx1"/>
          </a:solidFill>
          <a:latin typeface="Lato Black"/>
          <a:ea typeface="Lato Black" pitchFamily="34" charset="0"/>
          <a:cs typeface="Lato Black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14">
          <a:solidFill>
            <a:schemeClr val="accent2"/>
          </a:solidFill>
          <a:latin typeface="Lato Black" pitchFamily="34" charset="0"/>
          <a:ea typeface="Lato Black" pitchFamily="34" charset="0"/>
          <a:cs typeface="Lato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14">
          <a:solidFill>
            <a:schemeClr val="accent2"/>
          </a:solidFill>
          <a:latin typeface="Lato Black" pitchFamily="34" charset="0"/>
          <a:ea typeface="Lato Black" pitchFamily="34" charset="0"/>
          <a:cs typeface="Lato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14">
          <a:solidFill>
            <a:schemeClr val="accent2"/>
          </a:solidFill>
          <a:latin typeface="Lato Black" pitchFamily="34" charset="0"/>
          <a:ea typeface="Lato Black" pitchFamily="34" charset="0"/>
          <a:cs typeface="Lato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14">
          <a:solidFill>
            <a:schemeClr val="accent2"/>
          </a:solidFill>
          <a:latin typeface="Lato Black" pitchFamily="34" charset="0"/>
          <a:ea typeface="Lato Black" pitchFamily="34" charset="0"/>
          <a:cs typeface="Lato Black" pitchFamily="34" charset="0"/>
        </a:defRPr>
      </a:lvl5pPr>
      <a:lvl6pPr marL="451363" algn="r" rtl="0" eaLnBrk="1" fontAlgn="base" hangingPunct="1">
        <a:spcBef>
          <a:spcPct val="0"/>
        </a:spcBef>
        <a:spcAft>
          <a:spcPct val="0"/>
        </a:spcAft>
        <a:defRPr sz="1995" b="1">
          <a:solidFill>
            <a:srgbClr val="0093D1"/>
          </a:solidFill>
          <a:latin typeface="Arial" pitchFamily="34" charset="0"/>
        </a:defRPr>
      </a:lvl6pPr>
      <a:lvl7pPr marL="902726" algn="r" rtl="0" eaLnBrk="1" fontAlgn="base" hangingPunct="1">
        <a:spcBef>
          <a:spcPct val="0"/>
        </a:spcBef>
        <a:spcAft>
          <a:spcPct val="0"/>
        </a:spcAft>
        <a:defRPr sz="1995" b="1">
          <a:solidFill>
            <a:srgbClr val="0093D1"/>
          </a:solidFill>
          <a:latin typeface="Arial" pitchFamily="34" charset="0"/>
        </a:defRPr>
      </a:lvl7pPr>
      <a:lvl8pPr marL="1354089" algn="r" rtl="0" eaLnBrk="1" fontAlgn="base" hangingPunct="1">
        <a:spcBef>
          <a:spcPct val="0"/>
        </a:spcBef>
        <a:spcAft>
          <a:spcPct val="0"/>
        </a:spcAft>
        <a:defRPr sz="1995" b="1">
          <a:solidFill>
            <a:srgbClr val="0093D1"/>
          </a:solidFill>
          <a:latin typeface="Arial" pitchFamily="34" charset="0"/>
        </a:defRPr>
      </a:lvl8pPr>
      <a:lvl9pPr marL="1805452" algn="r" rtl="0" eaLnBrk="1" fontAlgn="base" hangingPunct="1">
        <a:spcBef>
          <a:spcPct val="0"/>
        </a:spcBef>
        <a:spcAft>
          <a:spcPct val="0"/>
        </a:spcAft>
        <a:defRPr sz="1995" b="1">
          <a:solidFill>
            <a:srgbClr val="0093D1"/>
          </a:solidFill>
          <a:latin typeface="Arial" pitchFamily="34" charset="0"/>
        </a:defRPr>
      </a:lvl9pPr>
    </p:titleStyle>
    <p:bodyStyle>
      <a:lvl1pPr marL="162669" indent="-162669" algn="l" rtl="0" eaLnBrk="1" fontAlgn="base" hangingPunct="1">
        <a:spcBef>
          <a:spcPct val="50000"/>
        </a:spcBef>
        <a:spcAft>
          <a:spcPct val="0"/>
        </a:spcAft>
        <a:buClr>
          <a:schemeClr val="accent2"/>
        </a:buClr>
        <a:buSzPct val="150000"/>
        <a:buFont typeface="Arial" pitchFamily="34" charset="0"/>
        <a:buChar char="•"/>
        <a:defRPr sz="1270">
          <a:solidFill>
            <a:schemeClr val="accent2"/>
          </a:solidFill>
          <a:latin typeface="Lato Regular"/>
          <a:ea typeface="+mn-ea"/>
          <a:cs typeface="Lato Regular"/>
        </a:defRPr>
      </a:lvl1pPr>
      <a:lvl2pPr marL="407392" indent="-244723" algn="l" rtl="0" eaLnBrk="1" fontAlgn="base" hangingPunct="1">
        <a:spcBef>
          <a:spcPct val="50000"/>
        </a:spcBef>
        <a:spcAft>
          <a:spcPct val="0"/>
        </a:spcAft>
        <a:buClr>
          <a:schemeClr val="accent2"/>
        </a:buClr>
        <a:buSzPct val="125000"/>
        <a:buFont typeface="Wingdings" pitchFamily="2" charset="2"/>
        <a:buChar char="–"/>
        <a:defRPr sz="1179">
          <a:solidFill>
            <a:schemeClr val="accent2"/>
          </a:solidFill>
          <a:latin typeface="Lato Regular"/>
          <a:ea typeface="ＭＳ Ｐゴシック" pitchFamily="34" charset="-128"/>
          <a:cs typeface="Lato Regular"/>
        </a:defRPr>
      </a:lvl2pPr>
      <a:lvl3pPr marL="653553" indent="-246163" algn="l" rtl="0" eaLnBrk="1" fontAlgn="base" hangingPunct="1">
        <a:spcBef>
          <a:spcPct val="5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Ù"/>
        <a:defRPr sz="1179">
          <a:solidFill>
            <a:schemeClr val="accent2"/>
          </a:solidFill>
          <a:latin typeface="Lato Regular"/>
          <a:ea typeface="ＭＳ Ｐゴシック" pitchFamily="34" charset="-128"/>
          <a:cs typeface="Lato Regular"/>
        </a:defRPr>
      </a:lvl3pPr>
      <a:lvl4pPr marL="898276" indent="-244723" algn="l" rtl="0" eaLnBrk="1" fontAlgn="base" hangingPunct="1">
        <a:spcBef>
          <a:spcPct val="5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¿"/>
        <a:defRPr sz="997">
          <a:solidFill>
            <a:schemeClr val="accent2"/>
          </a:solidFill>
          <a:latin typeface="Lato Regular"/>
          <a:ea typeface="ＭＳ Ｐゴシック" pitchFamily="34" charset="-128"/>
          <a:cs typeface="Lato Regular"/>
        </a:defRPr>
      </a:lvl4pPr>
      <a:lvl5pPr marL="2029758" indent="-224569" algn="l" rtl="0" eaLnBrk="1" fontAlgn="base" hangingPunct="1">
        <a:spcBef>
          <a:spcPct val="20000"/>
        </a:spcBef>
        <a:spcAft>
          <a:spcPct val="0"/>
        </a:spcAft>
        <a:buChar char="»"/>
        <a:defRPr sz="1995">
          <a:solidFill>
            <a:schemeClr val="tx1"/>
          </a:solidFill>
          <a:latin typeface="+mn-lt"/>
          <a:ea typeface="ＭＳ Ｐゴシック" pitchFamily="34" charset="-128"/>
        </a:defRPr>
      </a:lvl5pPr>
      <a:lvl6pPr marL="2482496" indent="-225682" algn="l" rtl="0" eaLnBrk="1" fontAlgn="base" hangingPunct="1">
        <a:spcBef>
          <a:spcPct val="20000"/>
        </a:spcBef>
        <a:spcAft>
          <a:spcPct val="0"/>
        </a:spcAft>
        <a:buChar char="»"/>
        <a:defRPr sz="1995">
          <a:solidFill>
            <a:schemeClr val="tx1"/>
          </a:solidFill>
          <a:latin typeface="+mn-lt"/>
        </a:defRPr>
      </a:lvl6pPr>
      <a:lvl7pPr marL="2933860" indent="-225682" algn="l" rtl="0" eaLnBrk="1" fontAlgn="base" hangingPunct="1">
        <a:spcBef>
          <a:spcPct val="20000"/>
        </a:spcBef>
        <a:spcAft>
          <a:spcPct val="0"/>
        </a:spcAft>
        <a:buChar char="»"/>
        <a:defRPr sz="1995">
          <a:solidFill>
            <a:schemeClr val="tx1"/>
          </a:solidFill>
          <a:latin typeface="+mn-lt"/>
        </a:defRPr>
      </a:lvl7pPr>
      <a:lvl8pPr marL="3385222" indent="-225682" algn="l" rtl="0" eaLnBrk="1" fontAlgn="base" hangingPunct="1">
        <a:spcBef>
          <a:spcPct val="20000"/>
        </a:spcBef>
        <a:spcAft>
          <a:spcPct val="0"/>
        </a:spcAft>
        <a:buChar char="»"/>
        <a:defRPr sz="1995">
          <a:solidFill>
            <a:schemeClr val="tx1"/>
          </a:solidFill>
          <a:latin typeface="+mn-lt"/>
        </a:defRPr>
      </a:lvl8pPr>
      <a:lvl9pPr marL="3836586" indent="-225682" algn="l" rtl="0" eaLnBrk="1" fontAlgn="base" hangingPunct="1">
        <a:spcBef>
          <a:spcPct val="20000"/>
        </a:spcBef>
        <a:spcAft>
          <a:spcPct val="0"/>
        </a:spcAft>
        <a:buChar char="»"/>
        <a:defRPr sz="1995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02726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1pPr>
      <a:lvl2pPr marL="451363" algn="l" defTabSz="902726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2pPr>
      <a:lvl3pPr marL="902726" algn="l" defTabSz="902726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354089" algn="l" defTabSz="902726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05452" algn="l" defTabSz="902726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56815" algn="l" defTabSz="902726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708178" algn="l" defTabSz="902726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59541" algn="l" defTabSz="902726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610904" algn="l" defTabSz="902726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536BA1-FD4C-4F8E-ACC0-DB6F73E3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Network and Graph Science Analytics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Experimental evaluation of community detection algorithms for musical tastes predictions</a:t>
            </a:r>
          </a:p>
        </p:txBody>
      </p:sp>
      <p:pic>
        <p:nvPicPr>
          <p:cNvPr id="1026" name="Picture 2" descr="Download wallpapers 4k, 3d globe, Earth, network, creative, globe ...">
            <a:extLst>
              <a:ext uri="{FF2B5EF4-FFF2-40B4-BE49-F238E27FC236}">
                <a16:creationId xmlns:a16="http://schemas.microsoft.com/office/drawing/2014/main" id="{99F20476-DE76-4D31-97CE-7C9C6F76BE68}"/>
              </a:ext>
            </a:extLst>
          </p:cNvPr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7701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520238" y="6818313"/>
            <a:ext cx="1168400" cy="217487"/>
          </a:xfrm>
        </p:spPr>
        <p:txBody>
          <a:bodyPr/>
          <a:lstStyle/>
          <a:p>
            <a:pPr>
              <a:defRPr/>
            </a:pPr>
            <a:r>
              <a:rPr lang="en-GB"/>
              <a:t>Page </a:t>
            </a:r>
            <a:fld id="{5A08EEBB-5004-4EFB-8DEA-ECE6CE11B1A3}" type="slidenum">
              <a:rPr lang="en-GB" b="1" smtClean="0"/>
              <a:pPr>
                <a:defRPr/>
              </a:pPr>
              <a:t>1</a:t>
            </a:fld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251338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7AAEC-55DB-47A1-B3AC-1CA243294C26}"/>
              </a:ext>
            </a:extLst>
          </p:cNvPr>
          <p:cNvGrpSpPr/>
          <p:nvPr/>
        </p:nvGrpSpPr>
        <p:grpSpPr>
          <a:xfrm>
            <a:off x="3255409" y="2005777"/>
            <a:ext cx="7106675" cy="3876368"/>
            <a:chOff x="3225913" y="1755061"/>
            <a:chExt cx="7106675" cy="38763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1E9AC3-E02D-4A70-AD89-F2D114547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5913" y="1755061"/>
              <a:ext cx="7106675" cy="387636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B6551D-9451-4017-888D-116389BF2B78}"/>
                </a:ext>
              </a:extLst>
            </p:cNvPr>
            <p:cNvSpPr/>
            <p:nvPr/>
          </p:nvSpPr>
          <p:spPr>
            <a:xfrm>
              <a:off x="3861229" y="3545454"/>
              <a:ext cx="2524827" cy="1259392"/>
            </a:xfrm>
            <a:prstGeom prst="rect">
              <a:avLst/>
            </a:prstGeom>
            <a:noFill/>
            <a:ln w="28575">
              <a:solidFill>
                <a:srgbClr val="0033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b="0" i="0" dirty="0" err="1">
                <a:solidFill>
                  <a:srgbClr val="003366"/>
                </a:solidFill>
                <a:latin typeface="Lato Regular" panose="020F0502020204030203" pitchFamily="34" charset="0"/>
              </a:endParaRPr>
            </a:p>
          </p:txBody>
        </p:sp>
        <p:pic>
          <p:nvPicPr>
            <p:cNvPr id="70" name="Picture 6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6468A26-3C9D-4A23-8BA8-33C2FC2B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0878" y="3396076"/>
              <a:ext cx="364426" cy="364426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fr-FR" noProof="0"/>
              <a:t>Page </a:t>
            </a:r>
            <a:fld id="{8FA64646-6AA3-4ADC-A619-7CFB85A7FF72}" type="slidenum">
              <a:rPr lang="fr-FR" noProof="0" smtClean="0"/>
              <a:pPr/>
              <a:t>10</a:t>
            </a:fld>
            <a:endParaRPr lang="fr-FR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GEMSEC is slightly less interesting than other well used community detection algorithms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vs. other algorithms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1F6450-A024-4F85-8238-24BE4BCA0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64" y="4369290"/>
            <a:ext cx="2812406" cy="263619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103492-96EA-4E9B-8D40-7891186C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5" y="3953829"/>
            <a:ext cx="554261" cy="55426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D120977-D222-415D-BA78-B395EF9AC072}"/>
              </a:ext>
            </a:extLst>
          </p:cNvPr>
          <p:cNvSpPr/>
          <p:nvPr/>
        </p:nvSpPr>
        <p:spPr>
          <a:xfrm>
            <a:off x="531564" y="4161246"/>
            <a:ext cx="2926661" cy="2844233"/>
          </a:xfrm>
          <a:prstGeom prst="rect">
            <a:avLst/>
          </a:prstGeom>
          <a:noFill/>
          <a:ln w="28575">
            <a:solidFill>
              <a:srgbClr val="00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b="0" i="0" dirty="0" err="1">
              <a:solidFill>
                <a:srgbClr val="003366"/>
              </a:solidFill>
              <a:latin typeface="Lato Regular" panose="020F0502020204030203" pitchFamily="34" charset="0"/>
            </a:endParaRPr>
          </a:p>
        </p:txBody>
      </p:sp>
      <p:sp>
        <p:nvSpPr>
          <p:cNvPr id="74" name="ZoneTexte 29">
            <a:extLst>
              <a:ext uri="{FF2B5EF4-FFF2-40B4-BE49-F238E27FC236}">
                <a16:creationId xmlns:a16="http://schemas.microsoft.com/office/drawing/2014/main" id="{9E4FB593-969D-4BB0-B31F-429127FF5D6E}"/>
              </a:ext>
            </a:extLst>
          </p:cNvPr>
          <p:cNvSpPr txBox="1"/>
          <p:nvPr/>
        </p:nvSpPr>
        <p:spPr>
          <a:xfrm>
            <a:off x="2600993" y="1638554"/>
            <a:ext cx="604508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CRITERIA TO EVALUATE PERFORMANCE : MODULARITY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8BBFB6F-F7B7-400B-82E7-7098C915388A}"/>
              </a:ext>
            </a:extLst>
          </p:cNvPr>
          <p:cNvCxnSpPr>
            <a:cxnSpLocks/>
          </p:cNvCxnSpPr>
          <p:nvPr/>
        </p:nvCxnSpPr>
        <p:spPr>
          <a:xfrm>
            <a:off x="516146" y="1977108"/>
            <a:ext cx="97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e 22">
            <a:extLst>
              <a:ext uri="{FF2B5EF4-FFF2-40B4-BE49-F238E27FC236}">
                <a16:creationId xmlns:a16="http://schemas.microsoft.com/office/drawing/2014/main" id="{8A229FD9-84E1-46F1-AF10-C0FAAB251494}"/>
              </a:ext>
            </a:extLst>
          </p:cNvPr>
          <p:cNvGrpSpPr/>
          <p:nvPr/>
        </p:nvGrpSpPr>
        <p:grpSpPr>
          <a:xfrm>
            <a:off x="3768718" y="5936016"/>
            <a:ext cx="6442035" cy="1069464"/>
            <a:chOff x="3854610" y="1948729"/>
            <a:chExt cx="2926661" cy="195125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2487645-1DE9-476F-A72E-3CD66D19C3C2}"/>
                </a:ext>
              </a:extLst>
            </p:cNvPr>
            <p:cNvSpPr/>
            <p:nvPr/>
          </p:nvSpPr>
          <p:spPr>
            <a:xfrm>
              <a:off x="3854610" y="1948729"/>
              <a:ext cx="2926661" cy="19512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900" b="0" i="0" dirty="0" err="1">
                <a:solidFill>
                  <a:srgbClr val="003366"/>
                </a:solidFill>
                <a:latin typeface="Lato Regular" panose="020F0502020204030203" pitchFamily="34" charset="0"/>
              </a:endParaRPr>
            </a:p>
          </p:txBody>
        </p:sp>
        <p:sp>
          <p:nvSpPr>
            <p:cNvPr id="79" name="ZoneTexte 20">
              <a:extLst>
                <a:ext uri="{FF2B5EF4-FFF2-40B4-BE49-F238E27FC236}">
                  <a16:creationId xmlns:a16="http://schemas.microsoft.com/office/drawing/2014/main" id="{FE7C8D04-1232-44B4-A94C-4652BA9A1DBD}"/>
                </a:ext>
              </a:extLst>
            </p:cNvPr>
            <p:cNvSpPr txBox="1"/>
            <p:nvPr/>
          </p:nvSpPr>
          <p:spPr>
            <a:xfrm>
              <a:off x="3863170" y="2006783"/>
              <a:ext cx="765307" cy="50539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fr-FR" sz="1200" b="1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TAKEAWAYS</a:t>
              </a:r>
            </a:p>
          </p:txBody>
        </p:sp>
        <p:sp>
          <p:nvSpPr>
            <p:cNvPr id="80" name="ZoneTexte 21">
              <a:extLst>
                <a:ext uri="{FF2B5EF4-FFF2-40B4-BE49-F238E27FC236}">
                  <a16:creationId xmlns:a16="http://schemas.microsoft.com/office/drawing/2014/main" id="{36E9ADB6-9E3F-40A9-BA50-31297D3A4E14}"/>
                </a:ext>
              </a:extLst>
            </p:cNvPr>
            <p:cNvSpPr txBox="1"/>
            <p:nvPr/>
          </p:nvSpPr>
          <p:spPr>
            <a:xfrm>
              <a:off x="3910041" y="2383634"/>
              <a:ext cx="2846843" cy="151617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71450" indent="-171450" defTabSz="914400">
                <a:buFontTx/>
                <a:buChar char="-"/>
              </a:pPr>
              <a:r>
                <a:rPr lang="en-US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GEMSEC is slightly less interesting than other well used community detection algorithms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First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order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random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walks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are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performing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better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than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second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order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ones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Only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GEMSEC, Louvain and Fast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Greedy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predict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accurate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numbers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of clusters, and are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then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suited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for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our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 musical taste </a:t>
              </a:r>
              <a:r>
                <a:rPr lang="fr-FR" sz="1200" i="0" kern="0" dirty="0" err="1">
                  <a:solidFill>
                    <a:schemeClr val="tx2"/>
                  </a:solidFill>
                  <a:latin typeface="Lato" panose="020F0502020204030203" pitchFamily="34" charset="77"/>
                </a:rPr>
                <a:t>problem</a:t>
              </a: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.</a:t>
              </a:r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0FF2D9F-71AB-411F-AD44-FDBF658E647E}"/>
              </a:ext>
            </a:extLst>
          </p:cNvPr>
          <p:cNvCxnSpPr>
            <a:cxnSpLocks/>
          </p:cNvCxnSpPr>
          <p:nvPr/>
        </p:nvCxnSpPr>
        <p:spPr>
          <a:xfrm>
            <a:off x="490746" y="1637837"/>
            <a:ext cx="97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20">
            <a:extLst>
              <a:ext uri="{FF2B5EF4-FFF2-40B4-BE49-F238E27FC236}">
                <a16:creationId xmlns:a16="http://schemas.microsoft.com/office/drawing/2014/main" id="{8B2DA99C-57F5-4ED0-8C19-BF8656735FAB}"/>
              </a:ext>
            </a:extLst>
          </p:cNvPr>
          <p:cNvSpPr txBox="1"/>
          <p:nvPr/>
        </p:nvSpPr>
        <p:spPr>
          <a:xfrm>
            <a:off x="678731" y="4185366"/>
            <a:ext cx="263232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200" b="1" i="0" kern="0" dirty="0">
                <a:solidFill>
                  <a:schemeClr val="tx2"/>
                </a:solidFill>
                <a:latin typeface="Lato" panose="020F0502020204030203" pitchFamily="34" charset="77"/>
              </a:rPr>
              <a:t>ZOOM ON GEMSEC RESULTS</a:t>
            </a:r>
          </a:p>
        </p:txBody>
      </p:sp>
      <p:grpSp>
        <p:nvGrpSpPr>
          <p:cNvPr id="83" name="Groupe 22">
            <a:extLst>
              <a:ext uri="{FF2B5EF4-FFF2-40B4-BE49-F238E27FC236}">
                <a16:creationId xmlns:a16="http://schemas.microsoft.com/office/drawing/2014/main" id="{30EF0313-FD27-4221-8E58-9AAD65145803}"/>
              </a:ext>
            </a:extLst>
          </p:cNvPr>
          <p:cNvGrpSpPr/>
          <p:nvPr/>
        </p:nvGrpSpPr>
        <p:grpSpPr>
          <a:xfrm>
            <a:off x="505260" y="2099053"/>
            <a:ext cx="2926661" cy="1765633"/>
            <a:chOff x="3854610" y="1948729"/>
            <a:chExt cx="2926661" cy="17656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0AE698E-1495-4BD2-A005-9BB1D37CEC71}"/>
                </a:ext>
              </a:extLst>
            </p:cNvPr>
            <p:cNvSpPr/>
            <p:nvPr/>
          </p:nvSpPr>
          <p:spPr>
            <a:xfrm>
              <a:off x="3854610" y="1948729"/>
              <a:ext cx="2926661" cy="17656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900" b="0" i="0" dirty="0" err="1">
                <a:solidFill>
                  <a:srgbClr val="003366"/>
                </a:solidFill>
                <a:latin typeface="Lato Regular" panose="020F0502020204030203" pitchFamily="34" charset="0"/>
              </a:endParaRPr>
            </a:p>
          </p:txBody>
        </p:sp>
        <p:sp>
          <p:nvSpPr>
            <p:cNvPr id="85" name="ZoneTexte 20">
              <a:extLst>
                <a:ext uri="{FF2B5EF4-FFF2-40B4-BE49-F238E27FC236}">
                  <a16:creationId xmlns:a16="http://schemas.microsoft.com/office/drawing/2014/main" id="{5AC51844-8816-4366-A47C-F1F7869EA1BD}"/>
                </a:ext>
              </a:extLst>
            </p:cNvPr>
            <p:cNvSpPr txBox="1"/>
            <p:nvPr/>
          </p:nvSpPr>
          <p:spPr>
            <a:xfrm>
              <a:off x="4291781" y="2006782"/>
              <a:ext cx="199643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200" b="1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OTHER ALGORITHMS USED FOR COMPARISON</a:t>
              </a:r>
            </a:p>
          </p:txBody>
        </p:sp>
        <p:sp>
          <p:nvSpPr>
            <p:cNvPr id="86" name="ZoneTexte 21">
              <a:extLst>
                <a:ext uri="{FF2B5EF4-FFF2-40B4-BE49-F238E27FC236}">
                  <a16:creationId xmlns:a16="http://schemas.microsoft.com/office/drawing/2014/main" id="{055BB189-0613-482E-890B-47A529690E1B}"/>
                </a:ext>
              </a:extLst>
            </p:cNvPr>
            <p:cNvSpPr txBox="1"/>
            <p:nvPr/>
          </p:nvSpPr>
          <p:spPr>
            <a:xfrm>
              <a:off x="4485982" y="2523320"/>
              <a:ext cx="1716673" cy="101566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Fast Greedy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Spectral clustering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Walktrap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Label propagation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Louvain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D8CCD9-359C-41CD-BE12-D087D3DFF638}"/>
              </a:ext>
            </a:extLst>
          </p:cNvPr>
          <p:cNvGrpSpPr/>
          <p:nvPr/>
        </p:nvGrpSpPr>
        <p:grpSpPr>
          <a:xfrm>
            <a:off x="8862152" y="13418"/>
            <a:ext cx="1337696" cy="268238"/>
            <a:chOff x="8564774" y="13418"/>
            <a:chExt cx="1337696" cy="2682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4E1EBB-64C6-4B5B-8A6F-B2D828B3F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477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0B6D5E-3BD8-45B5-A6A0-CCD3ABC9E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751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462C08-1A78-432C-9DF8-7ED54D67C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0912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33DD56-B3B0-4ADB-BEC3-A75C88FEB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809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43C71D-6F8C-474C-BECD-03CBDAC1C0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284" y="13418"/>
              <a:ext cx="267186" cy="268238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536BA1-FD4C-4F8E-ACC0-DB6F73E3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APPENDIX</a:t>
            </a:r>
          </a:p>
        </p:txBody>
      </p:sp>
      <p:pic>
        <p:nvPicPr>
          <p:cNvPr id="1026" name="Picture 2" descr="Download wallpapers 4k, 3d globe, Earth, network, creative, globe ...">
            <a:extLst>
              <a:ext uri="{FF2B5EF4-FFF2-40B4-BE49-F238E27FC236}">
                <a16:creationId xmlns:a16="http://schemas.microsoft.com/office/drawing/2014/main" id="{99F20476-DE76-4D31-97CE-7C9C6F76BE68}"/>
              </a:ext>
            </a:extLst>
          </p:cNvPr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7701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520238" y="6818313"/>
            <a:ext cx="1168400" cy="217487"/>
          </a:xfrm>
        </p:spPr>
        <p:txBody>
          <a:bodyPr/>
          <a:lstStyle/>
          <a:p>
            <a:pPr>
              <a:defRPr/>
            </a:pPr>
            <a:r>
              <a:rPr lang="en-GB"/>
              <a:t>Page </a:t>
            </a:r>
            <a:fld id="{5A08EEBB-5004-4EFB-8DEA-ECE6CE11B1A3}" type="slidenum">
              <a:rPr lang="en-GB" b="1" smtClean="0"/>
              <a:pPr>
                <a:defRPr/>
              </a:pPr>
              <a:t>11</a:t>
            </a:fld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26824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2CF1D9-A9EF-4B8F-A353-778E437CDB95}"/>
              </a:ext>
            </a:extLst>
          </p:cNvPr>
          <p:cNvGraphicFramePr>
            <a:graphicFrameLocks noGrp="1"/>
          </p:cNvGraphicFramePr>
          <p:nvPr>
            <p:ph sz="quarter" idx="55"/>
            <p:extLst>
              <p:ext uri="{D42A27DB-BD31-4B8C-83A1-F6EECF244321}">
                <p14:modId xmlns:p14="http://schemas.microsoft.com/office/powerpoint/2010/main" val="3540098160"/>
              </p:ext>
            </p:extLst>
          </p:nvPr>
        </p:nvGraphicFramePr>
        <p:xfrm>
          <a:off x="488790" y="1909225"/>
          <a:ext cx="9711064" cy="374440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310292">
                  <a:extLst>
                    <a:ext uri="{9D8B030D-6E8A-4147-A177-3AD203B41FA5}">
                      <a16:colId xmlns:a16="http://schemas.microsoft.com/office/drawing/2014/main" val="512550780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2186487855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387327048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3155866517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2440219467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99833457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976318516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490369474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432328949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294962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Country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Croatia</a:t>
                      </a:r>
                      <a:endParaRPr lang="fr-F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Hungary</a:t>
                      </a:r>
                      <a:endParaRPr lang="fr-F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Romania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776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F1-Score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Macro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Micro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err="1"/>
                        <a:t>Weighted</a:t>
                      </a:r>
                      <a:endParaRPr lang="fr-FR" sz="1200" b="1" dirty="0"/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Macro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Micro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err="1"/>
                        <a:t>Weighted</a:t>
                      </a:r>
                      <a:endParaRPr lang="fr-FR" sz="1200" b="1" dirty="0"/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Macro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Micro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err="1"/>
                        <a:t>Weighted</a:t>
                      </a:r>
                      <a:endParaRPr lang="fr-FR" sz="1200" b="1" dirty="0"/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Node2Vec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3.95%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29.51%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18.12%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4.44%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33.58%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19.44%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3.88%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30.94%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17.63%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322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027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Laplacian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Eigenmaps</a:t>
                      </a:r>
                      <a:endParaRPr lang="fr-FR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32.73%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20.68%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36.74%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23.18%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19.20%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148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027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MNMF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19.39%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6.27%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38.75%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25.48%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33.52%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21.60%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93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DANMF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5.05%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32.16%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21.03%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5.67%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36.61%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23.51%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5.34%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33.62%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21.80%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01313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/>
                      <a:endParaRPr lang="fr-FR" sz="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77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DeepWalk</a:t>
                      </a:r>
                      <a:endParaRPr lang="fr-FR" sz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4.98%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32.51%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21.20%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6.04%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37.30%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24.55%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5.13%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32.18%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20.90%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121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DeepWalk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With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Regularization</a:t>
                      </a:r>
                      <a:endParaRPr lang="fr-FR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32.53%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21.25%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37.25%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33.48%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21.80%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606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GEMSEC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32.59%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21.37%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37.47%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24.63%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20.71%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586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GEMSEC </a:t>
                      </a:r>
                      <a:r>
                        <a:rPr lang="fr-FR" sz="1200" b="1" dirty="0" err="1"/>
                        <a:t>With</a:t>
                      </a:r>
                      <a:r>
                        <a:rPr lang="fr-FR" sz="1200" b="1" dirty="0"/>
                        <a:t> </a:t>
                      </a:r>
                      <a:r>
                        <a:rPr lang="fr-FR" sz="1200" b="1" dirty="0" err="1"/>
                        <a:t>Regularization</a:t>
                      </a:r>
                      <a:endParaRPr lang="fr-FR" sz="1200" b="1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5.03%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32.46%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21.27%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6.02%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36.77%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24.11%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5.06%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32.85%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21.30%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75288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6EEA5-F24B-403B-97A4-973F9C87674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12</a:t>
            </a:fld>
            <a:endParaRPr lang="fr-FR" b="1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F9BE0-4729-40CC-A97F-52E1A4EE28C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790" y="1260475"/>
            <a:ext cx="9711058" cy="238200"/>
          </a:xfrm>
        </p:spPr>
        <p:txBody>
          <a:bodyPr/>
          <a:lstStyle/>
          <a:p>
            <a:r>
              <a:rPr lang="fr-FR" dirty="0"/>
              <a:t>Method and Performance on the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OneVsAll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(Gradient </a:t>
            </a:r>
            <a:r>
              <a:rPr lang="fr-FR" dirty="0" err="1"/>
              <a:t>Boosting</a:t>
            </a:r>
            <a:r>
              <a:rPr lang="fr-FR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8FE3AA-8BB7-4789-A78A-5D3958683E5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fr-FR" dirty="0"/>
              <a:t>Notes: (1)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trained</a:t>
            </a:r>
            <a:r>
              <a:rPr lang="fr-FR" dirty="0"/>
              <a:t> on 90% of the </a:t>
            </a:r>
            <a:r>
              <a:rPr lang="fr-FR" dirty="0" err="1"/>
              <a:t>datasets</a:t>
            </a:r>
            <a:r>
              <a:rPr lang="fr-FR" dirty="0"/>
              <a:t>; (2)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on the 10% </a:t>
            </a:r>
            <a:r>
              <a:rPr lang="fr-FR" dirty="0" err="1"/>
              <a:t>remaining</a:t>
            </a:r>
            <a:r>
              <a:rPr lang="fr-FR" dirty="0"/>
              <a:t>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F7641-34FB-467D-AF3A-A840C934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vs. other algorithms</a:t>
            </a:r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0CF8FF-EFA9-4081-B11D-834FEA31360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Multi-label classification: music genres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1A5719F-DFD3-4BD1-87F0-3C80808A2DD8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</p:spTree>
    <p:extLst>
      <p:ext uri="{BB962C8B-B14F-4D97-AF65-F5344CB8AC3E}">
        <p14:creationId xmlns:p14="http://schemas.microsoft.com/office/powerpoint/2010/main" val="259196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2CF1D9-A9EF-4B8F-A353-778E437CDB95}"/>
              </a:ext>
            </a:extLst>
          </p:cNvPr>
          <p:cNvGraphicFramePr>
            <a:graphicFrameLocks noGrp="1"/>
          </p:cNvGraphicFramePr>
          <p:nvPr>
            <p:ph sz="quarter" idx="55"/>
            <p:extLst>
              <p:ext uri="{D42A27DB-BD31-4B8C-83A1-F6EECF244321}">
                <p14:modId xmlns:p14="http://schemas.microsoft.com/office/powerpoint/2010/main" val="3929668335"/>
              </p:ext>
            </p:extLst>
          </p:nvPr>
        </p:nvGraphicFramePr>
        <p:xfrm>
          <a:off x="488790" y="1909225"/>
          <a:ext cx="9711064" cy="374440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310292">
                  <a:extLst>
                    <a:ext uri="{9D8B030D-6E8A-4147-A177-3AD203B41FA5}">
                      <a16:colId xmlns:a16="http://schemas.microsoft.com/office/drawing/2014/main" val="512550780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2186487855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387327048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3155866517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2440219467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99833457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976318516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490369474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432328949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294962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Country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Croatia</a:t>
                      </a:r>
                      <a:endParaRPr lang="fr-F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Hungary</a:t>
                      </a:r>
                      <a:endParaRPr lang="fr-F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Romania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776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F1-Score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Macro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Micro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err="1"/>
                        <a:t>Weighted</a:t>
                      </a:r>
                      <a:endParaRPr lang="fr-FR" sz="1200" b="1" dirty="0"/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Macro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Micro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err="1"/>
                        <a:t>Weighted</a:t>
                      </a:r>
                      <a:endParaRPr lang="fr-FR" sz="1200" b="1" dirty="0"/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Macro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Micro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err="1"/>
                        <a:t>Weighted</a:t>
                      </a:r>
                      <a:endParaRPr lang="fr-FR" sz="1200" b="1" dirty="0"/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Node2Vec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2.33%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24.14%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13.04%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3.97%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33.62%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18.26%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3.89%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32.90%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17.70%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322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027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Laplacian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Eigenmaps</a:t>
                      </a:r>
                      <a:endParaRPr lang="fr-FR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17.74%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44.34%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44.30%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18.11%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43.34%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45.53%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16.70%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41.98%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42.62%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148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027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MNMF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17.56%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42.16%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42.97%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18.51%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42.86%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45.69%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18.36%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41.62%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43.37%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93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DANMF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18.69%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43.86%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44.67%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17.89%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42.91%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45.36%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17.69%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42.08%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43.37%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01313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/>
                      <a:endParaRPr lang="fr-FR" sz="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77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DeepWalk</a:t>
                      </a:r>
                      <a:endParaRPr lang="fr-FR" sz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43.21%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43.52%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18.67%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42.72%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45.65%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20.10%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42.27%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44.05%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121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DeepWalk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With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Regularization</a:t>
                      </a:r>
                      <a:endParaRPr lang="fr-FR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18.98%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42.70%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43.13%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18.73%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42.45%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45.73%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19.40%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41.05%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43.66%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606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GEMSEC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18.62%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42.38%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19.33%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43.81%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46.41%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41.52%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43.62%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586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GEMSEC </a:t>
                      </a:r>
                      <a:r>
                        <a:rPr lang="fr-FR" sz="1200" b="1" dirty="0" err="1"/>
                        <a:t>With</a:t>
                      </a:r>
                      <a:r>
                        <a:rPr lang="fr-FR" sz="1200" b="1" dirty="0"/>
                        <a:t> </a:t>
                      </a:r>
                      <a:r>
                        <a:rPr lang="fr-FR" sz="1200" b="1" dirty="0" err="1"/>
                        <a:t>Regularization</a:t>
                      </a:r>
                      <a:endParaRPr lang="fr-FR" sz="1200" b="1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18.40%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42.27%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42.79%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18.94%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42.61%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45.78%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19.43%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41.78%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43.38%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75288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6EEA5-F24B-403B-97A4-973F9C87674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13</a:t>
            </a:fld>
            <a:endParaRPr lang="fr-FR" b="1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F9BE0-4729-40CC-A97F-52E1A4EE28C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790" y="1260475"/>
            <a:ext cx="9711058" cy="238200"/>
          </a:xfrm>
        </p:spPr>
        <p:txBody>
          <a:bodyPr/>
          <a:lstStyle/>
          <a:p>
            <a:r>
              <a:rPr lang="fr-FR" dirty="0"/>
              <a:t>Method and Performance on the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ClassifierChain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(</a:t>
            </a:r>
            <a:r>
              <a:rPr lang="fr-FR" dirty="0" err="1"/>
              <a:t>LogisticRegression</a:t>
            </a:r>
            <a:r>
              <a:rPr lang="fr-FR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8FE3AA-8BB7-4789-A78A-5D3958683E5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fr-FR" dirty="0"/>
              <a:t>Notes: (1)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trained</a:t>
            </a:r>
            <a:r>
              <a:rPr lang="fr-FR" dirty="0"/>
              <a:t> on 90% of the </a:t>
            </a:r>
            <a:r>
              <a:rPr lang="fr-FR" dirty="0" err="1"/>
              <a:t>datasets</a:t>
            </a:r>
            <a:r>
              <a:rPr lang="fr-FR" dirty="0"/>
              <a:t>; (2)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on the 10% </a:t>
            </a:r>
            <a:r>
              <a:rPr lang="fr-FR" dirty="0" err="1"/>
              <a:t>remaining</a:t>
            </a:r>
            <a:r>
              <a:rPr lang="fr-FR" dirty="0"/>
              <a:t>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F7641-34FB-467D-AF3A-A840C934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vs. other algorithms</a:t>
            </a:r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0CF8FF-EFA9-4081-B11D-834FEA31360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Multi-label classification: music genres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1A5719F-DFD3-4BD1-87F0-3C80808A2DD8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</p:spTree>
    <p:extLst>
      <p:ext uri="{BB962C8B-B14F-4D97-AF65-F5344CB8AC3E}">
        <p14:creationId xmlns:p14="http://schemas.microsoft.com/office/powerpoint/2010/main" val="404380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727E-2500-4727-9321-B486F632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003366"/>
                </a:solidFill>
              </a:rPr>
              <a:t>APPENDIX : RESULTS FOR DEEZER DATASET - CROATIA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3E7D47-15C8-4935-8EBF-4C9B133E1BCD}"/>
              </a:ext>
            </a:extLst>
          </p:cNvPr>
          <p:cNvSpPr/>
          <p:nvPr/>
        </p:nvSpPr>
        <p:spPr>
          <a:xfrm>
            <a:off x="5077619" y="1419385"/>
            <a:ext cx="3970244" cy="3162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63" rIns="84163" rtlCol="0" anchor="ctr"/>
          <a:lstStyle/>
          <a:p>
            <a:pPr algn="ctr"/>
            <a:r>
              <a:rPr lang="fr-FR" sz="1870" b="1" dirty="0" err="1">
                <a:solidFill>
                  <a:srgbClr val="003366"/>
                </a:solidFill>
              </a:rPr>
              <a:t>Results</a:t>
            </a:r>
            <a:r>
              <a:rPr lang="fr-FR" sz="1870" b="1" dirty="0">
                <a:solidFill>
                  <a:srgbClr val="003366"/>
                </a:solidFill>
              </a:rPr>
              <a:t> for </a:t>
            </a:r>
            <a:r>
              <a:rPr lang="fr-FR" sz="1870" b="1" dirty="0" err="1">
                <a:solidFill>
                  <a:srgbClr val="003366"/>
                </a:solidFill>
              </a:rPr>
              <a:t>deezer</a:t>
            </a:r>
            <a:r>
              <a:rPr lang="fr-FR" sz="1870" b="1" dirty="0">
                <a:solidFill>
                  <a:srgbClr val="003366"/>
                </a:solidFill>
              </a:rPr>
              <a:t> </a:t>
            </a:r>
            <a:r>
              <a:rPr lang="fr-FR" sz="1870" b="1" dirty="0" err="1">
                <a:solidFill>
                  <a:srgbClr val="003366"/>
                </a:solidFill>
              </a:rPr>
              <a:t>dataset</a:t>
            </a:r>
            <a:r>
              <a:rPr lang="fr-FR" sz="1870" b="1" dirty="0">
                <a:solidFill>
                  <a:srgbClr val="003366"/>
                </a:solidFill>
              </a:rPr>
              <a:t> (</a:t>
            </a:r>
            <a:r>
              <a:rPr lang="fr-FR" sz="1870" b="1" dirty="0" err="1">
                <a:solidFill>
                  <a:srgbClr val="003366"/>
                </a:solidFill>
              </a:rPr>
              <a:t>Croatia</a:t>
            </a:r>
            <a:r>
              <a:rPr lang="fr-FR" sz="1870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4B9CF9D-8B0C-4246-9DAF-0D7C6753556A}"/>
              </a:ext>
            </a:extLst>
          </p:cNvPr>
          <p:cNvSpPr txBox="1">
            <a:spLocks/>
          </p:cNvSpPr>
          <p:nvPr/>
        </p:nvSpPr>
        <p:spPr>
          <a:xfrm>
            <a:off x="8646079" y="7131411"/>
            <a:ext cx="1553769" cy="239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20670" indent="-63496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41339" indent="-126994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63596" indent="-192077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84266" indent="-255573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586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041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214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38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r" defTabSz="472839" fontAlgn="auto">
              <a:spcBef>
                <a:spcPts val="0"/>
              </a:spcBef>
              <a:spcAft>
                <a:spcPts val="0"/>
              </a:spcAft>
            </a:pPr>
            <a:r>
              <a:rPr lang="fr-FR" sz="900" i="0" dirty="0">
                <a:solidFill>
                  <a:schemeClr val="tx2"/>
                </a:solidFill>
                <a:latin typeface="Lato Regular" pitchFamily="34" charset="0"/>
                <a:cs typeface="+mn-cs"/>
              </a:rPr>
              <a:t>Page </a:t>
            </a:r>
            <a:fld id="{8FA64646-6AA3-4ADC-A619-7CFB85A7FF72}" type="slidenum">
              <a:rPr lang="fr-FR" sz="900" i="0" smtClean="0">
                <a:solidFill>
                  <a:schemeClr val="tx2"/>
                </a:solidFill>
                <a:latin typeface="Lato Regular" pitchFamily="34" charset="0"/>
                <a:cs typeface="+mn-cs"/>
              </a:rPr>
              <a:pPr algn="r" defTabSz="472839" fontAlgn="auto"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 lang="fr-FR" sz="900" i="0" dirty="0">
              <a:solidFill>
                <a:schemeClr val="tx2"/>
              </a:solidFill>
              <a:latin typeface="Lato Regular" pitchFamily="34" charset="0"/>
              <a:cs typeface="+mn-cs"/>
            </a:endParaRPr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7B5DD0C9-16C7-4747-B9F2-988B9D050EBF}"/>
              </a:ext>
            </a:extLst>
          </p:cNvPr>
          <p:cNvSpPr txBox="1">
            <a:spLocks/>
          </p:cNvSpPr>
          <p:nvPr/>
        </p:nvSpPr>
        <p:spPr>
          <a:xfrm>
            <a:off x="488790" y="7140457"/>
            <a:ext cx="1553769" cy="4371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20670" indent="-63496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41339" indent="-126994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63596" indent="-192077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84266" indent="-255573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586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041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214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38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72839" fontAlgn="auto">
              <a:spcBef>
                <a:spcPts val="0"/>
              </a:spcBef>
              <a:spcAft>
                <a:spcPts val="0"/>
              </a:spcAft>
            </a:pPr>
            <a:r>
              <a:rPr lang="en-US" sz="900" i="0" dirty="0">
                <a:solidFill>
                  <a:schemeClr val="tx2"/>
                </a:solidFill>
                <a:latin typeface="Lato Regular" pitchFamily="34" charset="0"/>
                <a:cs typeface="+mn-cs"/>
              </a:rPr>
              <a:t>April 2020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1B4BE9-96BE-4F4B-9C49-2C6C828D83E2}"/>
              </a:ext>
            </a:extLst>
          </p:cNvPr>
          <p:cNvGrpSpPr/>
          <p:nvPr/>
        </p:nvGrpSpPr>
        <p:grpSpPr>
          <a:xfrm>
            <a:off x="2884499" y="1355563"/>
            <a:ext cx="216000" cy="4851724"/>
            <a:chOff x="4501029" y="1394045"/>
            <a:chExt cx="141942" cy="314543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C87EBC1-D3D4-4B21-8239-8ABDD94B8859}"/>
                </a:ext>
              </a:extLst>
            </p:cNvPr>
            <p:cNvCxnSpPr/>
            <p:nvPr/>
          </p:nvCxnSpPr>
          <p:spPr>
            <a:xfrm>
              <a:off x="4572000" y="1394045"/>
              <a:ext cx="0" cy="3145439"/>
            </a:xfrm>
            <a:prstGeom prst="line">
              <a:avLst/>
            </a:prstGeom>
            <a:ln>
              <a:solidFill>
                <a:schemeClr val="tx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65087C8-193B-4055-BF8A-D6B958144B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1029" y="2943227"/>
              <a:ext cx="141942" cy="141942"/>
              <a:chOff x="2732558" y="2435378"/>
              <a:chExt cx="188925" cy="188925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9F6037E-F1E6-490E-8C90-4E6E8237F311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08EC844-3527-4390-AC38-2196D786A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3143DDB-B5AC-4282-A7D2-D33B5C6179FB}"/>
              </a:ext>
            </a:extLst>
          </p:cNvPr>
          <p:cNvSpPr/>
          <p:nvPr/>
        </p:nvSpPr>
        <p:spPr>
          <a:xfrm>
            <a:off x="117818" y="1449668"/>
            <a:ext cx="2591864" cy="25573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63" rIns="84163" rtlCol="0" anchor="ctr"/>
          <a:lstStyle/>
          <a:p>
            <a:pPr algn="ctr"/>
            <a:r>
              <a:rPr lang="fr-FR" sz="1870" b="1" dirty="0">
                <a:solidFill>
                  <a:srgbClr val="003366"/>
                </a:solidFill>
              </a:rPr>
              <a:t>Scope of </a:t>
            </a:r>
            <a:r>
              <a:rPr lang="fr-FR" sz="1870" b="1" dirty="0" err="1">
                <a:solidFill>
                  <a:srgbClr val="003366"/>
                </a:solidFill>
              </a:rPr>
              <a:t>study</a:t>
            </a:r>
            <a:endParaRPr lang="fr-FR" sz="1870" b="1" dirty="0">
              <a:solidFill>
                <a:srgbClr val="003366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9AF31FE-32D0-4DDF-BD56-2475F8638023}"/>
              </a:ext>
            </a:extLst>
          </p:cNvPr>
          <p:cNvSpPr/>
          <p:nvPr/>
        </p:nvSpPr>
        <p:spPr>
          <a:xfrm>
            <a:off x="283273" y="1844847"/>
            <a:ext cx="2403445" cy="40194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fr-FR" sz="1600" b="1" dirty="0" err="1">
                <a:solidFill>
                  <a:schemeClr val="tx1"/>
                </a:solidFill>
              </a:rPr>
              <a:t>Algorithms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Louvain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Walktrap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Label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Fast </a:t>
            </a:r>
            <a:r>
              <a:rPr lang="fr-FR" sz="1600" dirty="0" err="1">
                <a:solidFill>
                  <a:schemeClr val="tx1"/>
                </a:solidFill>
              </a:rPr>
              <a:t>Greedy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Spectral Clustering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b="1" dirty="0">
                <a:solidFill>
                  <a:schemeClr val="tx1"/>
                </a:solidFill>
              </a:rPr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Weighted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Unweighted</a:t>
            </a:r>
            <a:endParaRPr lang="fr-FR" sz="16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b="1" dirty="0" err="1">
                <a:solidFill>
                  <a:schemeClr val="tx1"/>
                </a:solidFill>
              </a:rPr>
              <a:t>Datasets</a:t>
            </a:r>
            <a:endParaRPr lang="fr-F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Deezer </a:t>
            </a:r>
            <a:r>
              <a:rPr lang="fr-FR" sz="1600" dirty="0" err="1">
                <a:solidFill>
                  <a:schemeClr val="tx1"/>
                </a:solidFill>
              </a:rPr>
              <a:t>Croatia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Deezer Romania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Deezer </a:t>
            </a:r>
            <a:r>
              <a:rPr lang="fr-FR" sz="1600" dirty="0" err="1">
                <a:solidFill>
                  <a:schemeClr val="tx1"/>
                </a:solidFill>
              </a:rPr>
              <a:t>Hungary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D9F0C8-45C6-4C98-9ADF-0921CF843842}"/>
              </a:ext>
            </a:extLst>
          </p:cNvPr>
          <p:cNvSpPr/>
          <p:nvPr/>
        </p:nvSpPr>
        <p:spPr>
          <a:xfrm>
            <a:off x="3558581" y="5723755"/>
            <a:ext cx="5413970" cy="4081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63" rIns="84163" rtlCol="0" anchor="ctr"/>
          <a:lstStyle/>
          <a:p>
            <a:r>
              <a:rPr lang="fr-FR" sz="1200" b="1" dirty="0" err="1">
                <a:solidFill>
                  <a:schemeClr val="tx1"/>
                </a:solidFill>
              </a:rPr>
              <a:t>Legend</a:t>
            </a:r>
            <a:endParaRPr lang="fr-FR" sz="1200" b="1" dirty="0">
              <a:solidFill>
                <a:schemeClr val="tx1"/>
              </a:solidFill>
            </a:endParaRPr>
          </a:p>
          <a:p>
            <a:r>
              <a:rPr lang="fr-FR" sz="1200" dirty="0">
                <a:solidFill>
                  <a:schemeClr val="tx1"/>
                </a:solidFill>
              </a:rPr>
              <a:t>The </a:t>
            </a:r>
            <a:r>
              <a:rPr lang="fr-FR" sz="1200" dirty="0" err="1">
                <a:solidFill>
                  <a:schemeClr val="tx1"/>
                </a:solidFill>
              </a:rPr>
              <a:t>bigger</a:t>
            </a:r>
            <a:r>
              <a:rPr lang="fr-FR" sz="1200" dirty="0">
                <a:solidFill>
                  <a:schemeClr val="tx1"/>
                </a:solidFill>
              </a:rPr>
              <a:t> the </a:t>
            </a:r>
            <a:r>
              <a:rPr lang="fr-FR" sz="1200" dirty="0" err="1">
                <a:solidFill>
                  <a:schemeClr val="tx1"/>
                </a:solidFill>
              </a:rPr>
              <a:t>bubble</a:t>
            </a:r>
            <a:r>
              <a:rPr lang="fr-FR" sz="1200" dirty="0">
                <a:solidFill>
                  <a:schemeClr val="tx1"/>
                </a:solidFill>
              </a:rPr>
              <a:t>, the </a:t>
            </a:r>
            <a:r>
              <a:rPr lang="fr-FR" sz="1200" dirty="0" err="1">
                <a:solidFill>
                  <a:schemeClr val="tx1"/>
                </a:solidFill>
              </a:rPr>
              <a:t>higher</a:t>
            </a:r>
            <a:r>
              <a:rPr lang="fr-FR" sz="1200" dirty="0">
                <a:solidFill>
                  <a:schemeClr val="tx1"/>
                </a:solidFill>
              </a:rPr>
              <a:t> the </a:t>
            </a:r>
            <a:r>
              <a:rPr lang="fr-FR" sz="1200" dirty="0" err="1">
                <a:solidFill>
                  <a:schemeClr val="tx1"/>
                </a:solidFill>
              </a:rPr>
              <a:t>computational</a:t>
            </a:r>
            <a:r>
              <a:rPr lang="fr-FR" sz="1200" dirty="0">
                <a:solidFill>
                  <a:schemeClr val="tx1"/>
                </a:solidFill>
              </a:rPr>
              <a:t> time </a:t>
            </a:r>
            <a:r>
              <a:rPr lang="fr-FR" sz="1200" dirty="0" err="1">
                <a:solidFill>
                  <a:schemeClr val="tx1"/>
                </a:solidFill>
              </a:rPr>
              <a:t>is</a:t>
            </a:r>
            <a:r>
              <a:rPr lang="fr-FR" sz="1200" dirty="0">
                <a:solidFill>
                  <a:schemeClr val="tx1"/>
                </a:solidFill>
              </a:rPr>
              <a:t> (</a:t>
            </a:r>
            <a:r>
              <a:rPr lang="fr-FR" sz="1200" dirty="0" err="1">
                <a:solidFill>
                  <a:schemeClr val="tx1"/>
                </a:solidFill>
              </a:rPr>
              <a:t>from</a:t>
            </a:r>
            <a:r>
              <a:rPr lang="fr-FR" sz="1200" dirty="0">
                <a:solidFill>
                  <a:schemeClr val="tx1"/>
                </a:solidFill>
              </a:rPr>
              <a:t> 0 to 2h30) </a:t>
            </a:r>
            <a:endParaRPr lang="fr-FR" sz="12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01276-9EAE-4FE2-95DB-A36A438D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78" y="1928065"/>
            <a:ext cx="6878441" cy="38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9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727E-2500-4727-9321-B486F632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003366"/>
                </a:solidFill>
              </a:rPr>
              <a:t>APPENDIX : RESULTS FOR DEEZER DATASET - HUNGARY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3E7D47-15C8-4935-8EBF-4C9B133E1BCD}"/>
              </a:ext>
            </a:extLst>
          </p:cNvPr>
          <p:cNvSpPr/>
          <p:nvPr/>
        </p:nvSpPr>
        <p:spPr>
          <a:xfrm>
            <a:off x="5077619" y="1419385"/>
            <a:ext cx="3970244" cy="3162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63" rIns="84163" rtlCol="0" anchor="ctr"/>
          <a:lstStyle/>
          <a:p>
            <a:pPr algn="ctr"/>
            <a:r>
              <a:rPr lang="fr-FR" sz="1870" b="1" dirty="0" err="1">
                <a:solidFill>
                  <a:srgbClr val="003366"/>
                </a:solidFill>
              </a:rPr>
              <a:t>Results</a:t>
            </a:r>
            <a:r>
              <a:rPr lang="fr-FR" sz="1870" b="1" dirty="0">
                <a:solidFill>
                  <a:srgbClr val="003366"/>
                </a:solidFill>
              </a:rPr>
              <a:t> for </a:t>
            </a:r>
            <a:r>
              <a:rPr lang="fr-FR" sz="1870" b="1" dirty="0" err="1">
                <a:solidFill>
                  <a:srgbClr val="003366"/>
                </a:solidFill>
              </a:rPr>
              <a:t>deezer</a:t>
            </a:r>
            <a:r>
              <a:rPr lang="fr-FR" sz="1870" b="1" dirty="0">
                <a:solidFill>
                  <a:srgbClr val="003366"/>
                </a:solidFill>
              </a:rPr>
              <a:t> </a:t>
            </a:r>
            <a:r>
              <a:rPr lang="fr-FR" sz="1870" b="1" dirty="0" err="1">
                <a:solidFill>
                  <a:srgbClr val="003366"/>
                </a:solidFill>
              </a:rPr>
              <a:t>dataset</a:t>
            </a:r>
            <a:r>
              <a:rPr lang="fr-FR" sz="1870" b="1" dirty="0">
                <a:solidFill>
                  <a:srgbClr val="003366"/>
                </a:solidFill>
              </a:rPr>
              <a:t> (</a:t>
            </a:r>
            <a:r>
              <a:rPr lang="fr-FR" sz="1870" b="1" dirty="0" err="1">
                <a:solidFill>
                  <a:srgbClr val="003366"/>
                </a:solidFill>
              </a:rPr>
              <a:t>Hungary</a:t>
            </a:r>
            <a:r>
              <a:rPr lang="fr-FR" sz="1870" b="1" dirty="0">
                <a:solidFill>
                  <a:srgbClr val="003366"/>
                </a:solidFill>
              </a:rPr>
              <a:t>)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4B9CF9D-8B0C-4246-9DAF-0D7C6753556A}"/>
              </a:ext>
            </a:extLst>
          </p:cNvPr>
          <p:cNvSpPr txBox="1">
            <a:spLocks/>
          </p:cNvSpPr>
          <p:nvPr/>
        </p:nvSpPr>
        <p:spPr>
          <a:xfrm>
            <a:off x="8646079" y="7131411"/>
            <a:ext cx="1553769" cy="239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20670" indent="-63496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41339" indent="-126994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63596" indent="-192077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84266" indent="-255573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586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041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214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38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r" defTabSz="472839" fontAlgn="auto">
              <a:spcBef>
                <a:spcPts val="0"/>
              </a:spcBef>
              <a:spcAft>
                <a:spcPts val="0"/>
              </a:spcAft>
            </a:pPr>
            <a:r>
              <a:rPr lang="fr-FR" sz="900" i="0" dirty="0">
                <a:solidFill>
                  <a:schemeClr val="tx2"/>
                </a:solidFill>
                <a:latin typeface="Lato Regular" pitchFamily="34" charset="0"/>
                <a:cs typeface="+mn-cs"/>
              </a:rPr>
              <a:t>Page </a:t>
            </a:r>
            <a:fld id="{8FA64646-6AA3-4ADC-A619-7CFB85A7FF72}" type="slidenum">
              <a:rPr lang="fr-FR" sz="900" i="0" smtClean="0">
                <a:solidFill>
                  <a:schemeClr val="tx2"/>
                </a:solidFill>
                <a:latin typeface="Lato Regular" pitchFamily="34" charset="0"/>
                <a:cs typeface="+mn-cs"/>
              </a:rPr>
              <a:pPr algn="r" defTabSz="472839" fontAlgn="auto">
                <a:spcBef>
                  <a:spcPts val="0"/>
                </a:spcBef>
                <a:spcAft>
                  <a:spcPts val="0"/>
                </a:spcAft>
              </a:pPr>
              <a:t>15</a:t>
            </a:fld>
            <a:endParaRPr lang="fr-FR" sz="900" i="0" dirty="0">
              <a:solidFill>
                <a:schemeClr val="tx2"/>
              </a:solidFill>
              <a:latin typeface="Lato Regular" pitchFamily="34" charset="0"/>
              <a:cs typeface="+mn-cs"/>
            </a:endParaRPr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7B5DD0C9-16C7-4747-B9F2-988B9D050EBF}"/>
              </a:ext>
            </a:extLst>
          </p:cNvPr>
          <p:cNvSpPr txBox="1">
            <a:spLocks/>
          </p:cNvSpPr>
          <p:nvPr/>
        </p:nvSpPr>
        <p:spPr>
          <a:xfrm>
            <a:off x="488790" y="7140457"/>
            <a:ext cx="1553769" cy="4371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20670" indent="-63496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41339" indent="-126994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63596" indent="-192077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84266" indent="-255573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586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041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214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38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72839" fontAlgn="auto">
              <a:spcBef>
                <a:spcPts val="0"/>
              </a:spcBef>
              <a:spcAft>
                <a:spcPts val="0"/>
              </a:spcAft>
            </a:pPr>
            <a:r>
              <a:rPr lang="en-US" sz="900" i="0" dirty="0">
                <a:solidFill>
                  <a:schemeClr val="tx2"/>
                </a:solidFill>
                <a:latin typeface="Lato Regular" pitchFamily="34" charset="0"/>
                <a:cs typeface="+mn-cs"/>
              </a:rPr>
              <a:t>April 2020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3143DDB-B5AC-4282-A7D2-D33B5C6179FB}"/>
              </a:ext>
            </a:extLst>
          </p:cNvPr>
          <p:cNvSpPr/>
          <p:nvPr/>
        </p:nvSpPr>
        <p:spPr>
          <a:xfrm>
            <a:off x="117818" y="1449668"/>
            <a:ext cx="2591864" cy="25573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63" rIns="84163" rtlCol="0" anchor="ctr"/>
          <a:lstStyle/>
          <a:p>
            <a:pPr algn="ctr"/>
            <a:r>
              <a:rPr lang="fr-FR" sz="1870" b="1" dirty="0">
                <a:solidFill>
                  <a:srgbClr val="003366"/>
                </a:solidFill>
              </a:rPr>
              <a:t>Scope of </a:t>
            </a:r>
            <a:r>
              <a:rPr lang="fr-FR" sz="1870" b="1" dirty="0" err="1">
                <a:solidFill>
                  <a:srgbClr val="003366"/>
                </a:solidFill>
              </a:rPr>
              <a:t>study</a:t>
            </a:r>
            <a:endParaRPr lang="fr-FR" sz="1870" b="1" dirty="0">
              <a:solidFill>
                <a:srgbClr val="003366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9AF31FE-32D0-4DDF-BD56-2475F8638023}"/>
              </a:ext>
            </a:extLst>
          </p:cNvPr>
          <p:cNvSpPr/>
          <p:nvPr/>
        </p:nvSpPr>
        <p:spPr>
          <a:xfrm>
            <a:off x="283273" y="1844847"/>
            <a:ext cx="2403445" cy="40194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fr-FR" sz="1600" b="1" dirty="0" err="1">
                <a:solidFill>
                  <a:schemeClr val="tx1"/>
                </a:solidFill>
              </a:rPr>
              <a:t>Algorithms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Louvain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Walktrap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Label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Fast </a:t>
            </a:r>
            <a:r>
              <a:rPr lang="fr-FR" sz="1600" dirty="0" err="1">
                <a:solidFill>
                  <a:schemeClr val="tx1"/>
                </a:solidFill>
              </a:rPr>
              <a:t>Greedy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Spectral Clustering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b="1" dirty="0">
                <a:solidFill>
                  <a:schemeClr val="tx1"/>
                </a:solidFill>
              </a:rPr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Weighted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Unweighted</a:t>
            </a:r>
            <a:endParaRPr lang="fr-FR" sz="16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b="1" dirty="0" err="1">
                <a:solidFill>
                  <a:schemeClr val="tx1"/>
                </a:solidFill>
              </a:rPr>
              <a:t>Datasets</a:t>
            </a:r>
            <a:endParaRPr lang="fr-F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Deezer </a:t>
            </a:r>
            <a:r>
              <a:rPr lang="fr-FR" sz="1600" dirty="0" err="1">
                <a:solidFill>
                  <a:schemeClr val="tx1"/>
                </a:solidFill>
              </a:rPr>
              <a:t>Croatia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Deezer Romania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Deezer </a:t>
            </a:r>
            <a:r>
              <a:rPr lang="fr-FR" sz="1600" dirty="0" err="1">
                <a:solidFill>
                  <a:schemeClr val="tx1"/>
                </a:solidFill>
              </a:rPr>
              <a:t>Hungary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D9F0C8-45C6-4C98-9ADF-0921CF843842}"/>
              </a:ext>
            </a:extLst>
          </p:cNvPr>
          <p:cNvSpPr/>
          <p:nvPr/>
        </p:nvSpPr>
        <p:spPr>
          <a:xfrm>
            <a:off x="3558581" y="5723755"/>
            <a:ext cx="5413970" cy="4081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63" rIns="84163" rtlCol="0" anchor="ctr"/>
          <a:lstStyle/>
          <a:p>
            <a:r>
              <a:rPr lang="fr-FR" sz="1200" b="1" dirty="0" err="1">
                <a:solidFill>
                  <a:schemeClr val="tx1"/>
                </a:solidFill>
              </a:rPr>
              <a:t>Legend</a:t>
            </a:r>
            <a:endParaRPr lang="fr-FR" sz="1200" b="1" dirty="0">
              <a:solidFill>
                <a:schemeClr val="tx1"/>
              </a:solidFill>
            </a:endParaRPr>
          </a:p>
          <a:p>
            <a:r>
              <a:rPr lang="fr-FR" sz="1200" dirty="0">
                <a:solidFill>
                  <a:schemeClr val="tx1"/>
                </a:solidFill>
              </a:rPr>
              <a:t>The </a:t>
            </a:r>
            <a:r>
              <a:rPr lang="fr-FR" sz="1200" dirty="0" err="1">
                <a:solidFill>
                  <a:schemeClr val="tx1"/>
                </a:solidFill>
              </a:rPr>
              <a:t>bigger</a:t>
            </a:r>
            <a:r>
              <a:rPr lang="fr-FR" sz="1200" dirty="0">
                <a:solidFill>
                  <a:schemeClr val="tx1"/>
                </a:solidFill>
              </a:rPr>
              <a:t> the </a:t>
            </a:r>
            <a:r>
              <a:rPr lang="fr-FR" sz="1200" dirty="0" err="1">
                <a:solidFill>
                  <a:schemeClr val="tx1"/>
                </a:solidFill>
              </a:rPr>
              <a:t>bubble</a:t>
            </a:r>
            <a:r>
              <a:rPr lang="fr-FR" sz="1200" dirty="0">
                <a:solidFill>
                  <a:schemeClr val="tx1"/>
                </a:solidFill>
              </a:rPr>
              <a:t>, the </a:t>
            </a:r>
            <a:r>
              <a:rPr lang="fr-FR" sz="1200" dirty="0" err="1">
                <a:solidFill>
                  <a:schemeClr val="tx1"/>
                </a:solidFill>
              </a:rPr>
              <a:t>higher</a:t>
            </a:r>
            <a:r>
              <a:rPr lang="fr-FR" sz="1200" dirty="0">
                <a:solidFill>
                  <a:schemeClr val="tx1"/>
                </a:solidFill>
              </a:rPr>
              <a:t> the </a:t>
            </a:r>
            <a:r>
              <a:rPr lang="fr-FR" sz="1200" dirty="0" err="1">
                <a:solidFill>
                  <a:schemeClr val="tx1"/>
                </a:solidFill>
              </a:rPr>
              <a:t>computational</a:t>
            </a:r>
            <a:r>
              <a:rPr lang="fr-FR" sz="1200" dirty="0">
                <a:solidFill>
                  <a:schemeClr val="tx1"/>
                </a:solidFill>
              </a:rPr>
              <a:t> time </a:t>
            </a:r>
            <a:r>
              <a:rPr lang="fr-FR" sz="1200" dirty="0" err="1">
                <a:solidFill>
                  <a:schemeClr val="tx1"/>
                </a:solidFill>
              </a:rPr>
              <a:t>is</a:t>
            </a:r>
            <a:r>
              <a:rPr lang="fr-FR" sz="1200" dirty="0">
                <a:solidFill>
                  <a:schemeClr val="tx1"/>
                </a:solidFill>
              </a:rPr>
              <a:t> (</a:t>
            </a:r>
            <a:r>
              <a:rPr lang="fr-FR" sz="1200" dirty="0" err="1">
                <a:solidFill>
                  <a:schemeClr val="tx1"/>
                </a:solidFill>
              </a:rPr>
              <a:t>from</a:t>
            </a:r>
            <a:r>
              <a:rPr lang="fr-FR" sz="1200" dirty="0">
                <a:solidFill>
                  <a:schemeClr val="tx1"/>
                </a:solidFill>
              </a:rPr>
              <a:t> 0 to 2h30) </a:t>
            </a:r>
            <a:endParaRPr lang="fr-FR" sz="1200" b="1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EB1B1A-8F19-4235-9D7B-7443C43BC4F0}"/>
              </a:ext>
            </a:extLst>
          </p:cNvPr>
          <p:cNvGrpSpPr/>
          <p:nvPr/>
        </p:nvGrpSpPr>
        <p:grpSpPr>
          <a:xfrm>
            <a:off x="2884499" y="1355563"/>
            <a:ext cx="216000" cy="4851724"/>
            <a:chOff x="4501029" y="1394045"/>
            <a:chExt cx="141942" cy="314543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DC391F-0874-44CD-993E-077BAA028E09}"/>
                </a:ext>
              </a:extLst>
            </p:cNvPr>
            <p:cNvCxnSpPr/>
            <p:nvPr/>
          </p:nvCxnSpPr>
          <p:spPr>
            <a:xfrm>
              <a:off x="4572000" y="1394045"/>
              <a:ext cx="0" cy="3145439"/>
            </a:xfrm>
            <a:prstGeom prst="line">
              <a:avLst/>
            </a:prstGeom>
            <a:ln>
              <a:solidFill>
                <a:schemeClr val="tx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75B614-E13C-4411-BE50-6628CA659F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1029" y="2943227"/>
              <a:ext cx="141942" cy="141942"/>
              <a:chOff x="2732558" y="2435378"/>
              <a:chExt cx="188925" cy="18892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30E5BF6-26CC-44EA-9996-F1AAADD5E9CD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22CC81C-BA6A-4E15-A0D3-E70183B2E5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2409AF-63C7-4E05-A8B2-A3E3E134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702" y="1844847"/>
            <a:ext cx="6966651" cy="38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727E-2500-4727-9321-B486F632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003366"/>
                </a:solidFill>
              </a:rPr>
              <a:t>APPENDIX : RESULTS FOR DEEZER DATASET - ROMANIA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3E7D47-15C8-4935-8EBF-4C9B133E1BCD}"/>
              </a:ext>
            </a:extLst>
          </p:cNvPr>
          <p:cNvSpPr/>
          <p:nvPr/>
        </p:nvSpPr>
        <p:spPr>
          <a:xfrm>
            <a:off x="5077619" y="1419385"/>
            <a:ext cx="3970244" cy="3162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63" rIns="84163" rtlCol="0" anchor="ctr"/>
          <a:lstStyle/>
          <a:p>
            <a:pPr algn="ctr"/>
            <a:r>
              <a:rPr lang="fr-FR" sz="1870" b="1" dirty="0" err="1">
                <a:solidFill>
                  <a:srgbClr val="003366"/>
                </a:solidFill>
              </a:rPr>
              <a:t>Results</a:t>
            </a:r>
            <a:r>
              <a:rPr lang="fr-FR" sz="1870" b="1" dirty="0">
                <a:solidFill>
                  <a:srgbClr val="003366"/>
                </a:solidFill>
              </a:rPr>
              <a:t> for </a:t>
            </a:r>
            <a:r>
              <a:rPr lang="fr-FR" sz="1870" b="1" dirty="0" err="1">
                <a:solidFill>
                  <a:srgbClr val="003366"/>
                </a:solidFill>
              </a:rPr>
              <a:t>deezer</a:t>
            </a:r>
            <a:r>
              <a:rPr lang="fr-FR" sz="1870" b="1" dirty="0">
                <a:solidFill>
                  <a:srgbClr val="003366"/>
                </a:solidFill>
              </a:rPr>
              <a:t> </a:t>
            </a:r>
            <a:r>
              <a:rPr lang="fr-FR" sz="1870" b="1" dirty="0" err="1">
                <a:solidFill>
                  <a:srgbClr val="003366"/>
                </a:solidFill>
              </a:rPr>
              <a:t>dataset</a:t>
            </a:r>
            <a:r>
              <a:rPr lang="fr-FR" sz="1870" b="1" dirty="0">
                <a:solidFill>
                  <a:srgbClr val="003366"/>
                </a:solidFill>
              </a:rPr>
              <a:t> (Romania)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4B9CF9D-8B0C-4246-9DAF-0D7C6753556A}"/>
              </a:ext>
            </a:extLst>
          </p:cNvPr>
          <p:cNvSpPr txBox="1">
            <a:spLocks/>
          </p:cNvSpPr>
          <p:nvPr/>
        </p:nvSpPr>
        <p:spPr>
          <a:xfrm>
            <a:off x="8646079" y="7131411"/>
            <a:ext cx="1553769" cy="2397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20670" indent="-63496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41339" indent="-126994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63596" indent="-192077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84266" indent="-255573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586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041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214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38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r" defTabSz="472839" fontAlgn="auto">
              <a:spcBef>
                <a:spcPts val="0"/>
              </a:spcBef>
              <a:spcAft>
                <a:spcPts val="0"/>
              </a:spcAft>
            </a:pPr>
            <a:r>
              <a:rPr lang="fr-FR" sz="900" i="0" dirty="0">
                <a:solidFill>
                  <a:schemeClr val="tx2"/>
                </a:solidFill>
                <a:latin typeface="Lato Regular" pitchFamily="34" charset="0"/>
                <a:cs typeface="+mn-cs"/>
              </a:rPr>
              <a:t>Page </a:t>
            </a:r>
            <a:fld id="{8FA64646-6AA3-4ADC-A619-7CFB85A7FF72}" type="slidenum">
              <a:rPr lang="fr-FR" sz="900" i="0" smtClean="0">
                <a:solidFill>
                  <a:schemeClr val="tx2"/>
                </a:solidFill>
                <a:latin typeface="Lato Regular" pitchFamily="34" charset="0"/>
                <a:cs typeface="+mn-cs"/>
              </a:rPr>
              <a:pPr algn="r" defTabSz="472839" fontAlgn="auto">
                <a:spcBef>
                  <a:spcPts val="0"/>
                </a:spcBef>
                <a:spcAft>
                  <a:spcPts val="0"/>
                </a:spcAft>
              </a:pPr>
              <a:t>16</a:t>
            </a:fld>
            <a:endParaRPr lang="fr-FR" sz="900" i="0" dirty="0">
              <a:solidFill>
                <a:schemeClr val="tx2"/>
              </a:solidFill>
              <a:latin typeface="Lato Regular" pitchFamily="34" charset="0"/>
              <a:cs typeface="+mn-cs"/>
            </a:endParaRPr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7B5DD0C9-16C7-4747-B9F2-988B9D050EBF}"/>
              </a:ext>
            </a:extLst>
          </p:cNvPr>
          <p:cNvSpPr txBox="1">
            <a:spLocks/>
          </p:cNvSpPr>
          <p:nvPr/>
        </p:nvSpPr>
        <p:spPr>
          <a:xfrm>
            <a:off x="488790" y="7140457"/>
            <a:ext cx="1553769" cy="4371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20670" indent="-63496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41339" indent="-126994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63596" indent="-192077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84266" indent="-255573" algn="l" defTabSz="520670" rtl="0" fontAlgn="base">
              <a:spcBef>
                <a:spcPct val="0"/>
              </a:spcBef>
              <a:spcAft>
                <a:spcPct val="0"/>
              </a:spcAft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586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041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214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387" algn="l" defTabSz="914347" rtl="0" eaLnBrk="1" latinLnBrk="0" hangingPunct="1">
              <a:defRPr sz="2100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472839" fontAlgn="auto">
              <a:spcBef>
                <a:spcPts val="0"/>
              </a:spcBef>
              <a:spcAft>
                <a:spcPts val="0"/>
              </a:spcAft>
            </a:pPr>
            <a:r>
              <a:rPr lang="en-US" sz="900" i="0" dirty="0">
                <a:solidFill>
                  <a:schemeClr val="tx2"/>
                </a:solidFill>
                <a:latin typeface="Lato Regular" pitchFamily="34" charset="0"/>
                <a:cs typeface="+mn-cs"/>
              </a:rPr>
              <a:t>April 2020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1B4BE9-96BE-4F4B-9C49-2C6C828D83E2}"/>
              </a:ext>
            </a:extLst>
          </p:cNvPr>
          <p:cNvGrpSpPr/>
          <p:nvPr/>
        </p:nvGrpSpPr>
        <p:grpSpPr>
          <a:xfrm>
            <a:off x="2884499" y="1355563"/>
            <a:ext cx="216000" cy="4851724"/>
            <a:chOff x="4501029" y="1394045"/>
            <a:chExt cx="141942" cy="314543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C87EBC1-D3D4-4B21-8239-8ABDD94B8859}"/>
                </a:ext>
              </a:extLst>
            </p:cNvPr>
            <p:cNvCxnSpPr/>
            <p:nvPr/>
          </p:nvCxnSpPr>
          <p:spPr>
            <a:xfrm>
              <a:off x="4572000" y="1394045"/>
              <a:ext cx="0" cy="3145439"/>
            </a:xfrm>
            <a:prstGeom prst="line">
              <a:avLst/>
            </a:prstGeom>
            <a:ln>
              <a:solidFill>
                <a:schemeClr val="tx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65087C8-193B-4055-BF8A-D6B958144B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1029" y="2943227"/>
              <a:ext cx="141942" cy="141942"/>
              <a:chOff x="2732558" y="2435378"/>
              <a:chExt cx="188925" cy="188925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9F6037E-F1E6-490E-8C90-4E6E8237F311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08EC844-3527-4390-AC38-2196D786A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3143DDB-B5AC-4282-A7D2-D33B5C6179FB}"/>
              </a:ext>
            </a:extLst>
          </p:cNvPr>
          <p:cNvSpPr/>
          <p:nvPr/>
        </p:nvSpPr>
        <p:spPr>
          <a:xfrm>
            <a:off x="117818" y="1449668"/>
            <a:ext cx="2591864" cy="25573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63" rIns="84163" rtlCol="0" anchor="ctr"/>
          <a:lstStyle/>
          <a:p>
            <a:pPr algn="ctr"/>
            <a:r>
              <a:rPr lang="fr-FR" sz="1870" b="1" dirty="0">
                <a:solidFill>
                  <a:srgbClr val="003366"/>
                </a:solidFill>
              </a:rPr>
              <a:t>Scope of </a:t>
            </a:r>
            <a:r>
              <a:rPr lang="fr-FR" sz="1870" b="1" dirty="0" err="1">
                <a:solidFill>
                  <a:srgbClr val="003366"/>
                </a:solidFill>
              </a:rPr>
              <a:t>study</a:t>
            </a:r>
            <a:endParaRPr lang="fr-FR" sz="1870" b="1" dirty="0">
              <a:solidFill>
                <a:srgbClr val="003366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9AF31FE-32D0-4DDF-BD56-2475F8638023}"/>
              </a:ext>
            </a:extLst>
          </p:cNvPr>
          <p:cNvSpPr/>
          <p:nvPr/>
        </p:nvSpPr>
        <p:spPr>
          <a:xfrm>
            <a:off x="283273" y="1844847"/>
            <a:ext cx="2403445" cy="40194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fr-FR" sz="1600" b="1" dirty="0" err="1">
                <a:solidFill>
                  <a:schemeClr val="tx1"/>
                </a:solidFill>
              </a:rPr>
              <a:t>Algorithms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Louvain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Walktrap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Label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Fast </a:t>
            </a:r>
            <a:r>
              <a:rPr lang="fr-FR" sz="1600" dirty="0" err="1">
                <a:solidFill>
                  <a:schemeClr val="tx1"/>
                </a:solidFill>
              </a:rPr>
              <a:t>Greedy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Spectral Clustering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b="1" dirty="0">
                <a:solidFill>
                  <a:schemeClr val="tx1"/>
                </a:solidFill>
              </a:rPr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Weighted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Unweighted</a:t>
            </a:r>
            <a:endParaRPr lang="fr-FR" sz="16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b="1" dirty="0" err="1">
                <a:solidFill>
                  <a:schemeClr val="tx1"/>
                </a:solidFill>
              </a:rPr>
              <a:t>Datasets</a:t>
            </a:r>
            <a:endParaRPr lang="fr-F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Deezer </a:t>
            </a:r>
            <a:r>
              <a:rPr lang="fr-FR" sz="1600" dirty="0" err="1">
                <a:solidFill>
                  <a:schemeClr val="tx1"/>
                </a:solidFill>
              </a:rPr>
              <a:t>Croatia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Deezer Romania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Deezer </a:t>
            </a:r>
            <a:r>
              <a:rPr lang="fr-FR" sz="1600" dirty="0" err="1">
                <a:solidFill>
                  <a:schemeClr val="tx1"/>
                </a:solidFill>
              </a:rPr>
              <a:t>Hungary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D9F0C8-45C6-4C98-9ADF-0921CF843842}"/>
              </a:ext>
            </a:extLst>
          </p:cNvPr>
          <p:cNvSpPr/>
          <p:nvPr/>
        </p:nvSpPr>
        <p:spPr>
          <a:xfrm>
            <a:off x="3558581" y="5723755"/>
            <a:ext cx="5413970" cy="4081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163" rIns="84163" rtlCol="0" anchor="ctr"/>
          <a:lstStyle/>
          <a:p>
            <a:r>
              <a:rPr lang="fr-FR" sz="1200" b="1" dirty="0" err="1">
                <a:solidFill>
                  <a:schemeClr val="tx1"/>
                </a:solidFill>
              </a:rPr>
              <a:t>Legend</a:t>
            </a:r>
            <a:endParaRPr lang="fr-FR" sz="1200" b="1" dirty="0">
              <a:solidFill>
                <a:schemeClr val="tx1"/>
              </a:solidFill>
            </a:endParaRPr>
          </a:p>
          <a:p>
            <a:r>
              <a:rPr lang="fr-FR" sz="1200" dirty="0">
                <a:solidFill>
                  <a:schemeClr val="tx1"/>
                </a:solidFill>
              </a:rPr>
              <a:t>The </a:t>
            </a:r>
            <a:r>
              <a:rPr lang="fr-FR" sz="1200" dirty="0" err="1">
                <a:solidFill>
                  <a:schemeClr val="tx1"/>
                </a:solidFill>
              </a:rPr>
              <a:t>bigger</a:t>
            </a:r>
            <a:r>
              <a:rPr lang="fr-FR" sz="1200" dirty="0">
                <a:solidFill>
                  <a:schemeClr val="tx1"/>
                </a:solidFill>
              </a:rPr>
              <a:t> the </a:t>
            </a:r>
            <a:r>
              <a:rPr lang="fr-FR" sz="1200" dirty="0" err="1">
                <a:solidFill>
                  <a:schemeClr val="tx1"/>
                </a:solidFill>
              </a:rPr>
              <a:t>bubble</a:t>
            </a:r>
            <a:r>
              <a:rPr lang="fr-FR" sz="1200" dirty="0">
                <a:solidFill>
                  <a:schemeClr val="tx1"/>
                </a:solidFill>
              </a:rPr>
              <a:t>, the </a:t>
            </a:r>
            <a:r>
              <a:rPr lang="fr-FR" sz="1200" dirty="0" err="1">
                <a:solidFill>
                  <a:schemeClr val="tx1"/>
                </a:solidFill>
              </a:rPr>
              <a:t>higher</a:t>
            </a:r>
            <a:r>
              <a:rPr lang="fr-FR" sz="1200" dirty="0">
                <a:solidFill>
                  <a:schemeClr val="tx1"/>
                </a:solidFill>
              </a:rPr>
              <a:t> the </a:t>
            </a:r>
            <a:r>
              <a:rPr lang="fr-FR" sz="1200" dirty="0" err="1">
                <a:solidFill>
                  <a:schemeClr val="tx1"/>
                </a:solidFill>
              </a:rPr>
              <a:t>computational</a:t>
            </a:r>
            <a:r>
              <a:rPr lang="fr-FR" sz="1200" dirty="0">
                <a:solidFill>
                  <a:schemeClr val="tx1"/>
                </a:solidFill>
              </a:rPr>
              <a:t> time </a:t>
            </a:r>
            <a:r>
              <a:rPr lang="fr-FR" sz="1200" dirty="0" err="1">
                <a:solidFill>
                  <a:schemeClr val="tx1"/>
                </a:solidFill>
              </a:rPr>
              <a:t>is</a:t>
            </a:r>
            <a:r>
              <a:rPr lang="fr-FR" sz="1200" dirty="0">
                <a:solidFill>
                  <a:schemeClr val="tx1"/>
                </a:solidFill>
              </a:rPr>
              <a:t> (</a:t>
            </a:r>
            <a:r>
              <a:rPr lang="fr-FR" sz="1200" dirty="0" err="1">
                <a:solidFill>
                  <a:schemeClr val="tx1"/>
                </a:solidFill>
              </a:rPr>
              <a:t>from</a:t>
            </a:r>
            <a:r>
              <a:rPr lang="fr-FR" sz="1200" dirty="0">
                <a:solidFill>
                  <a:schemeClr val="tx1"/>
                </a:solidFill>
              </a:rPr>
              <a:t> 0 to 2h30) </a:t>
            </a:r>
            <a:endParaRPr lang="fr-FR" sz="12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1219B-43DA-4170-A496-D424954EE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16" y="1984444"/>
            <a:ext cx="6811266" cy="37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0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fr-FR" noProof="0"/>
              <a:t>Page </a:t>
            </a:r>
            <a:fld id="{8FA64646-6AA3-4ADC-A619-7CFB85A7FF72}" type="slidenum">
              <a:rPr lang="fr-FR" noProof="0" smtClean="0"/>
              <a:pPr/>
              <a:t>2</a:t>
            </a:fld>
            <a:endParaRPr lang="fr-FR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44320" y="1494993"/>
            <a:ext cx="473337" cy="4752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i="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44319" y="4719850"/>
            <a:ext cx="473338" cy="473337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i="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44319" y="3429908"/>
            <a:ext cx="473338" cy="473337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i="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44319" y="2784937"/>
            <a:ext cx="473338" cy="473337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i="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44319" y="2139966"/>
            <a:ext cx="473338" cy="473337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i="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44319" y="4074879"/>
            <a:ext cx="473338" cy="473337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i="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53" name="Text Placeholder 4"/>
          <p:cNvSpPr txBox="1">
            <a:spLocks/>
          </p:cNvSpPr>
          <p:nvPr/>
        </p:nvSpPr>
        <p:spPr>
          <a:xfrm>
            <a:off x="1461188" y="1494993"/>
            <a:ext cx="8738660" cy="475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478249" rtl="0" fontAlgn="base">
              <a:spcBef>
                <a:spcPct val="0"/>
              </a:spcBef>
              <a:spcAft>
                <a:spcPct val="0"/>
              </a:spcAft>
              <a:buNone/>
              <a:defRPr sz="1200" i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78249" indent="-58323" algn="l" defTabSz="478249" rtl="0" fontAlgn="base">
              <a:spcBef>
                <a:spcPct val="0"/>
              </a:spcBef>
              <a:spcAft>
                <a:spcPct val="0"/>
              </a:spcAft>
              <a:defRPr sz="1929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56498" indent="-116647" algn="l" defTabSz="478249" rtl="0" fontAlgn="base">
              <a:spcBef>
                <a:spcPct val="0"/>
              </a:spcBef>
              <a:spcAft>
                <a:spcPct val="0"/>
              </a:spcAft>
              <a:defRPr sz="1929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36205" indent="-176428" algn="l" defTabSz="478249" rtl="0" fontAlgn="base">
              <a:spcBef>
                <a:spcPct val="0"/>
              </a:spcBef>
              <a:spcAft>
                <a:spcPct val="0"/>
              </a:spcAft>
              <a:defRPr sz="1929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14454" indent="-234751" algn="l" defTabSz="478249" rtl="0" fontAlgn="base">
              <a:spcBef>
                <a:spcPct val="0"/>
              </a:spcBef>
              <a:spcAft>
                <a:spcPct val="0"/>
              </a:spcAft>
              <a:defRPr sz="1929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099630" algn="l" defTabSz="839852" rtl="0" eaLnBrk="1" latinLnBrk="0" hangingPunct="1">
              <a:defRPr sz="1929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519556" algn="l" defTabSz="839852" rtl="0" eaLnBrk="1" latinLnBrk="0" hangingPunct="1">
              <a:defRPr sz="1929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2939482" algn="l" defTabSz="839852" rtl="0" eaLnBrk="1" latinLnBrk="0" hangingPunct="1">
              <a:defRPr sz="1929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359408" algn="l" defTabSz="839852" rtl="0" eaLnBrk="1" latinLnBrk="0" hangingPunct="1">
              <a:defRPr sz="1929" i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US" sz="1800" b="1" dirty="0">
                <a:solidFill>
                  <a:schemeClr val="tx2"/>
                </a:solidFill>
                <a:cs typeface="Arial"/>
              </a:rPr>
              <a:t>Problem definition</a:t>
            </a:r>
            <a:endParaRPr lang="fr-FR" sz="1800" b="1" dirty="0"/>
          </a:p>
        </p:txBody>
      </p:sp>
      <p:sp>
        <p:nvSpPr>
          <p:cNvPr id="63" name="Text Placeholder 4"/>
          <p:cNvSpPr txBox="1">
            <a:spLocks/>
          </p:cNvSpPr>
          <p:nvPr/>
        </p:nvSpPr>
        <p:spPr>
          <a:xfrm>
            <a:off x="1461188" y="2139698"/>
            <a:ext cx="8738660" cy="475200"/>
          </a:xfrm>
          <a:prstGeom prst="rect">
            <a:avLst/>
          </a:prstGeom>
        </p:spPr>
        <p:txBody>
          <a:bodyPr anchor="ctr"/>
          <a:lstStyle>
            <a:lvl1pPr marL="0" indent="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Lato Regular"/>
                <a:ea typeface="+mn-ea"/>
                <a:cs typeface="Lato Regular"/>
              </a:defRPr>
            </a:lvl1pPr>
            <a:lvl2pPr marL="407392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ingdings" pitchFamily="2" charset="2"/>
              <a:buChar char="–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2pPr>
            <a:lvl3pPr marL="653553" indent="-24616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Ù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3pPr>
            <a:lvl4pPr marL="898276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¿"/>
              <a:defRPr sz="997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4pPr>
            <a:lvl5pPr marL="2029758" indent="-224569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48249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6pPr>
            <a:lvl7pPr marL="2933860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7pPr>
            <a:lvl8pPr marL="3385222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8pPr>
            <a:lvl9pPr marL="383658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1800" b="1" i="0" kern="0" dirty="0">
                <a:solidFill>
                  <a:schemeClr val="tx2"/>
                </a:solidFill>
              </a:rPr>
              <a:t>Methodology &amp; </a:t>
            </a:r>
            <a:r>
              <a:rPr lang="en-US" sz="1800" b="1" i="0" kern="0">
                <a:solidFill>
                  <a:schemeClr val="tx2"/>
                </a:solidFill>
              </a:rPr>
              <a:t>Evaluation</a:t>
            </a:r>
            <a:endParaRPr lang="en-US" sz="1800" b="1" i="0" kern="0" dirty="0">
              <a:solidFill>
                <a:schemeClr val="tx2"/>
              </a:solidFill>
            </a:endParaRPr>
          </a:p>
        </p:txBody>
      </p:sp>
      <p:sp>
        <p:nvSpPr>
          <p:cNvPr id="64" name="Text Placeholder 4"/>
          <p:cNvSpPr txBox="1">
            <a:spLocks/>
          </p:cNvSpPr>
          <p:nvPr/>
        </p:nvSpPr>
        <p:spPr>
          <a:xfrm>
            <a:off x="1461188" y="3429108"/>
            <a:ext cx="8738660" cy="475200"/>
          </a:xfrm>
          <a:prstGeom prst="rect">
            <a:avLst/>
          </a:prstGeom>
        </p:spPr>
        <p:txBody>
          <a:bodyPr anchor="ctr"/>
          <a:lstStyle>
            <a:lvl1pPr marL="0" indent="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Lato Regular"/>
                <a:ea typeface="+mn-ea"/>
                <a:cs typeface="Lato Regular"/>
              </a:defRPr>
            </a:lvl1pPr>
            <a:lvl2pPr marL="407392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ingdings" pitchFamily="2" charset="2"/>
              <a:buChar char="–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2pPr>
            <a:lvl3pPr marL="653553" indent="-24616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Ù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3pPr>
            <a:lvl4pPr marL="898276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¿"/>
              <a:defRPr sz="997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4pPr>
            <a:lvl5pPr marL="2029758" indent="-224569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48249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6pPr>
            <a:lvl7pPr marL="2933860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7pPr>
            <a:lvl8pPr marL="3385222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8pPr>
            <a:lvl9pPr marL="383658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1800" b="1" i="0" kern="0" dirty="0">
                <a:solidFill>
                  <a:schemeClr val="tx2"/>
                </a:solidFill>
              </a:rPr>
              <a:t>Impact of each layer</a:t>
            </a:r>
          </a:p>
        </p:txBody>
      </p:sp>
      <p:sp>
        <p:nvSpPr>
          <p:cNvPr id="65" name="Text Placeholder 4"/>
          <p:cNvSpPr txBox="1">
            <a:spLocks/>
          </p:cNvSpPr>
          <p:nvPr/>
        </p:nvSpPr>
        <p:spPr>
          <a:xfrm>
            <a:off x="1461188" y="4073813"/>
            <a:ext cx="8738660" cy="475200"/>
          </a:xfrm>
          <a:prstGeom prst="rect">
            <a:avLst/>
          </a:prstGeom>
        </p:spPr>
        <p:txBody>
          <a:bodyPr anchor="ctr"/>
          <a:lstStyle>
            <a:lvl1pPr marL="0" indent="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Lato Regular"/>
                <a:ea typeface="+mn-ea"/>
                <a:cs typeface="Lato Regular"/>
              </a:defRPr>
            </a:lvl1pPr>
            <a:lvl2pPr marL="407392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ingdings" pitchFamily="2" charset="2"/>
              <a:buChar char="–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2pPr>
            <a:lvl3pPr marL="653553" indent="-24616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Ù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3pPr>
            <a:lvl4pPr marL="898276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¿"/>
              <a:defRPr sz="997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4pPr>
            <a:lvl5pPr marL="2029758" indent="-224569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48249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6pPr>
            <a:lvl7pPr marL="2933860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7pPr>
            <a:lvl8pPr marL="3385222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8pPr>
            <a:lvl9pPr marL="383658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1800" b="1" i="0" kern="0" dirty="0">
                <a:solidFill>
                  <a:schemeClr val="tx2"/>
                </a:solidFill>
              </a:rPr>
              <a:t>Performance vs other algorithms</a:t>
            </a:r>
          </a:p>
        </p:txBody>
      </p:sp>
      <p:sp>
        <p:nvSpPr>
          <p:cNvPr id="66" name="Text Placeholder 4"/>
          <p:cNvSpPr txBox="1">
            <a:spLocks/>
          </p:cNvSpPr>
          <p:nvPr/>
        </p:nvSpPr>
        <p:spPr>
          <a:xfrm>
            <a:off x="1461188" y="4718518"/>
            <a:ext cx="8738660" cy="475200"/>
          </a:xfrm>
          <a:prstGeom prst="rect">
            <a:avLst/>
          </a:prstGeom>
        </p:spPr>
        <p:txBody>
          <a:bodyPr anchor="ctr"/>
          <a:lstStyle>
            <a:lvl1pPr marL="0" indent="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Lato Regular"/>
                <a:ea typeface="+mn-ea"/>
                <a:cs typeface="Lato Regular"/>
              </a:defRPr>
            </a:lvl1pPr>
            <a:lvl2pPr marL="407392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ingdings" pitchFamily="2" charset="2"/>
              <a:buChar char="–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2pPr>
            <a:lvl3pPr marL="653553" indent="-24616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Ù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3pPr>
            <a:lvl4pPr marL="898276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¿"/>
              <a:defRPr sz="997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4pPr>
            <a:lvl5pPr marL="2029758" indent="-224569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48249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6pPr>
            <a:lvl7pPr marL="2933860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7pPr>
            <a:lvl8pPr marL="3385222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8pPr>
            <a:lvl9pPr marL="383658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1800" b="1" i="0" kern="0" dirty="0">
                <a:solidFill>
                  <a:schemeClr val="tx2"/>
                </a:solidFill>
              </a:rPr>
              <a:t>Appendix</a:t>
            </a:r>
          </a:p>
        </p:txBody>
      </p:sp>
      <p:sp>
        <p:nvSpPr>
          <p:cNvPr id="68" name="Text Placeholder 4"/>
          <p:cNvSpPr txBox="1">
            <a:spLocks/>
          </p:cNvSpPr>
          <p:nvPr/>
        </p:nvSpPr>
        <p:spPr>
          <a:xfrm>
            <a:off x="1461188" y="2784403"/>
            <a:ext cx="8738660" cy="475200"/>
          </a:xfrm>
          <a:prstGeom prst="rect">
            <a:avLst/>
          </a:prstGeom>
        </p:spPr>
        <p:txBody>
          <a:bodyPr anchor="ctr"/>
          <a:lstStyle>
            <a:lvl1pPr marL="0" indent="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Lato Regular"/>
                <a:ea typeface="+mn-ea"/>
                <a:cs typeface="Lato Regular"/>
              </a:defRPr>
            </a:lvl1pPr>
            <a:lvl2pPr marL="407392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Wingdings" pitchFamily="2" charset="2"/>
              <a:buChar char="–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2pPr>
            <a:lvl3pPr marL="653553" indent="-24616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Ù"/>
              <a:defRPr sz="1179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3pPr>
            <a:lvl4pPr marL="898276" indent="-244723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¿"/>
              <a:defRPr sz="997">
                <a:solidFill>
                  <a:schemeClr val="accent2"/>
                </a:solidFill>
                <a:latin typeface="Lato Regular"/>
                <a:ea typeface="ＭＳ Ｐゴシック" pitchFamily="34" charset="-128"/>
                <a:cs typeface="Lato Regular"/>
              </a:defRPr>
            </a:lvl4pPr>
            <a:lvl5pPr marL="2029758" indent="-224569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48249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6pPr>
            <a:lvl7pPr marL="2933860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7pPr>
            <a:lvl8pPr marL="3385222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8pPr>
            <a:lvl9pPr marL="3836586" indent="-22568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9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1800" b="1" i="0" kern="0" dirty="0">
                <a:solidFill>
                  <a:schemeClr val="tx2"/>
                </a:solidFill>
              </a:rPr>
              <a:t>GEMSEC (theory)</a:t>
            </a:r>
          </a:p>
        </p:txBody>
      </p:sp>
    </p:spTree>
    <p:extLst>
      <p:ext uri="{BB962C8B-B14F-4D97-AF65-F5344CB8AC3E}">
        <p14:creationId xmlns:p14="http://schemas.microsoft.com/office/powerpoint/2010/main" val="69393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fr-FR" noProof="0"/>
              <a:t>Page </a:t>
            </a:r>
            <a:fld id="{8FA64646-6AA3-4ADC-A619-7CFB85A7FF72}" type="slidenum">
              <a:rPr lang="fr-FR" noProof="0" smtClean="0"/>
              <a:pPr/>
              <a:t>3</a:t>
            </a:fld>
            <a:endParaRPr lang="fr-FR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Such algorithms could be used to improve recommendation systems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Our project aims at evaluating community detection methods applied to a musical network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89358C-1DEF-1D4B-876A-E66D46F6F868}"/>
              </a:ext>
            </a:extLst>
          </p:cNvPr>
          <p:cNvSpPr txBox="1"/>
          <p:nvPr/>
        </p:nvSpPr>
        <p:spPr>
          <a:xfrm>
            <a:off x="781572" y="3662994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tx2"/>
                </a:solidFill>
                <a:latin typeface="Lato" panose="020F0502020204030203" pitchFamily="34" charset="77"/>
              </a:rPr>
              <a:t>OBJECTIVE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0BE16B-83E5-1743-AA06-D4555848FD81}"/>
              </a:ext>
            </a:extLst>
          </p:cNvPr>
          <p:cNvSpPr txBox="1"/>
          <p:nvPr/>
        </p:nvSpPr>
        <p:spPr>
          <a:xfrm>
            <a:off x="676556" y="4600147"/>
            <a:ext cx="2732005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i="0" kern="0" dirty="0">
                <a:solidFill>
                  <a:schemeClr val="tx2"/>
                </a:solidFill>
                <a:latin typeface="Lato" panose="020F0502020204030203" pitchFamily="34" charset="77"/>
              </a:rPr>
              <a:t>Improving the identification of communities within a musical network to better understand users, their tastes, and how they are related</a:t>
            </a:r>
          </a:p>
        </p:txBody>
      </p:sp>
      <p:pic>
        <p:nvPicPr>
          <p:cNvPr id="10" name="Espace réservé du contenu 9" descr="Public cible">
            <a:extLst>
              <a:ext uri="{FF2B5EF4-FFF2-40B4-BE49-F238E27FC236}">
                <a16:creationId xmlns:a16="http://schemas.microsoft.com/office/drawing/2014/main" id="{AAFE0A67-724D-8946-9BE9-CFB0CB3BC6C6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807" y="2023494"/>
            <a:ext cx="1759504" cy="1759504"/>
          </a:xfr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EBFFF022-8B91-2A4A-B407-5098AE6F9555}"/>
              </a:ext>
            </a:extLst>
          </p:cNvPr>
          <p:cNvSpPr txBox="1"/>
          <p:nvPr/>
        </p:nvSpPr>
        <p:spPr>
          <a:xfrm>
            <a:off x="3939690" y="3662994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APPLICATIONS</a:t>
            </a:r>
          </a:p>
        </p:txBody>
      </p:sp>
      <p:pic>
        <p:nvPicPr>
          <p:cNvPr id="36" name="Graphique 35" descr="Réseau social">
            <a:extLst>
              <a:ext uri="{FF2B5EF4-FFF2-40B4-BE49-F238E27FC236}">
                <a16:creationId xmlns:a16="http://schemas.microsoft.com/office/drawing/2014/main" id="{BF5AB1A3-0A47-5142-AB57-9A26CDB65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4475" y="2108758"/>
            <a:ext cx="1588976" cy="1588976"/>
          </a:xfrm>
          <a:prstGeom prst="rect">
            <a:avLst/>
          </a:prstGeom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81AA54BB-74AF-C24E-B0A8-B57BD265050F}"/>
              </a:ext>
            </a:extLst>
          </p:cNvPr>
          <p:cNvGrpSpPr/>
          <p:nvPr/>
        </p:nvGrpSpPr>
        <p:grpSpPr>
          <a:xfrm>
            <a:off x="3778716" y="4634071"/>
            <a:ext cx="2787963" cy="1501813"/>
            <a:chOff x="3878113" y="4578644"/>
            <a:chExt cx="2787963" cy="1501813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5263C954-218F-2C43-9B32-4CAA9A61B188}"/>
                </a:ext>
              </a:extLst>
            </p:cNvPr>
            <p:cNvSpPr txBox="1"/>
            <p:nvPr/>
          </p:nvSpPr>
          <p:spPr>
            <a:xfrm>
              <a:off x="3878113" y="4578644"/>
              <a:ext cx="2732005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600" i="0" kern="0" dirty="0">
                  <a:solidFill>
                    <a:schemeClr val="accent2"/>
                  </a:solidFill>
                  <a:latin typeface="Lato" panose="020F0502020204030203" pitchFamily="34" charset="77"/>
                </a:rPr>
                <a:t>Generating musical recommendations </a:t>
              </a:r>
            </a:p>
            <a:p>
              <a:pPr algn="ctr" defTabSz="914400"/>
              <a:r>
                <a:rPr lang="en-US" sz="1600" i="0" kern="0" dirty="0">
                  <a:solidFill>
                    <a:schemeClr val="accent2"/>
                  </a:solidFill>
                  <a:latin typeface="Lato" panose="020F0502020204030203" pitchFamily="34" charset="77"/>
                </a:rPr>
                <a:t>(new genres and artists)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55E7F02-24D2-BD4B-A22F-197ADF71A874}"/>
                </a:ext>
              </a:extLst>
            </p:cNvPr>
            <p:cNvSpPr txBox="1"/>
            <p:nvPr/>
          </p:nvSpPr>
          <p:spPr>
            <a:xfrm>
              <a:off x="3934071" y="5495682"/>
              <a:ext cx="2732005" cy="58477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600" i="0" kern="0" dirty="0">
                  <a:solidFill>
                    <a:schemeClr val="accent2"/>
                  </a:solidFill>
                  <a:latin typeface="Lato" panose="020F0502020204030203" pitchFamily="34" charset="77"/>
                </a:rPr>
                <a:t>Suggesting new relationships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39EDAB01-9957-5A49-BE0C-3A7484CB0839}"/>
              </a:ext>
            </a:extLst>
          </p:cNvPr>
          <p:cNvSpPr txBox="1"/>
          <p:nvPr/>
        </p:nvSpPr>
        <p:spPr>
          <a:xfrm>
            <a:off x="7508349" y="3662994"/>
            <a:ext cx="158897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tx2"/>
                </a:solidFill>
                <a:latin typeface="Lato" panose="020F0502020204030203" pitchFamily="34" charset="77"/>
              </a:rPr>
              <a:t>APPROACH</a:t>
            </a:r>
          </a:p>
        </p:txBody>
      </p:sp>
      <p:pic>
        <p:nvPicPr>
          <p:cNvPr id="28" name="Graphique 27" descr="Cible">
            <a:extLst>
              <a:ext uri="{FF2B5EF4-FFF2-40B4-BE49-F238E27FC236}">
                <a16:creationId xmlns:a16="http://schemas.microsoft.com/office/drawing/2014/main" id="{9DD26400-655F-8645-8066-4D176E9B6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5921" y="2166330"/>
            <a:ext cx="1473833" cy="1473833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7FD051F-D208-E140-BB8D-491B178E4532}"/>
              </a:ext>
            </a:extLst>
          </p:cNvPr>
          <p:cNvSpPr txBox="1"/>
          <p:nvPr/>
        </p:nvSpPr>
        <p:spPr>
          <a:xfrm>
            <a:off x="6936834" y="4600147"/>
            <a:ext cx="2732005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i="0" kern="0" dirty="0">
                <a:solidFill>
                  <a:schemeClr val="tx2"/>
                </a:solidFill>
                <a:latin typeface="Lato" panose="020F0502020204030203" pitchFamily="34" charset="77"/>
              </a:rPr>
              <a:t>Testing different existing community detection methods (classical and new ones) and compare their performance on this specific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B431D9-88E3-457D-9F5B-74C22433F7CB}"/>
              </a:ext>
            </a:extLst>
          </p:cNvPr>
          <p:cNvGrpSpPr/>
          <p:nvPr/>
        </p:nvGrpSpPr>
        <p:grpSpPr>
          <a:xfrm>
            <a:off x="8862152" y="13418"/>
            <a:ext cx="1337696" cy="268238"/>
            <a:chOff x="8564774" y="13418"/>
            <a:chExt cx="1337696" cy="2682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6D65DE-A210-4AD4-8841-1FD3288868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4774" y="13418"/>
              <a:ext cx="267186" cy="268238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2FC78B-A3FD-48FD-972F-EEDE232F62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751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90CC48D-1ECA-4919-BB82-D1E48A7C2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0912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A1AF6-A262-453A-96BB-0D32CBEC5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809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287A96-AF97-4D7B-B0FA-4916E038BA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28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882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fr-FR" noProof="0"/>
              <a:t>Page </a:t>
            </a:r>
            <a:fld id="{8FA64646-6AA3-4ADC-A619-7CFB85A7FF72}" type="slidenum">
              <a:rPr lang="fr-FR" noProof="0" smtClean="0"/>
              <a:pPr/>
              <a:t>4</a:t>
            </a:fld>
            <a:endParaRPr lang="fr-FR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Algorithms will be applied on Deezer dataset and compared based on 2 criteria : modularity and F1-score on a classification task</a:t>
            </a:r>
          </a:p>
        </p:txBody>
      </p:sp>
      <p:pic>
        <p:nvPicPr>
          <p:cNvPr id="16" name="Espace réservé du contenu 15" descr="Relations">
            <a:extLst>
              <a:ext uri="{FF2B5EF4-FFF2-40B4-BE49-F238E27FC236}">
                <a16:creationId xmlns:a16="http://schemas.microsoft.com/office/drawing/2014/main" id="{B864BFAB-C7A4-2345-9FA9-AEFC6243C6A7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920" y="3674667"/>
            <a:ext cx="1563800" cy="15638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&amp; Evaluation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Community detection will be achieved and evaluated thanks to 2 types of methods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89358C-1DEF-1D4B-876A-E66D46F6F868}"/>
              </a:ext>
            </a:extLst>
          </p:cNvPr>
          <p:cNvSpPr txBox="1"/>
          <p:nvPr/>
        </p:nvSpPr>
        <p:spPr>
          <a:xfrm>
            <a:off x="392833" y="2794267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tx2"/>
                </a:solidFill>
                <a:latin typeface="Lato" panose="020F0502020204030203" pitchFamily="34" charset="77"/>
              </a:rPr>
              <a:t>Deezer dataset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0BE16B-83E5-1743-AA06-D4555848FD81}"/>
              </a:ext>
            </a:extLst>
          </p:cNvPr>
          <p:cNvSpPr txBox="1"/>
          <p:nvPr/>
        </p:nvSpPr>
        <p:spPr>
          <a:xfrm>
            <a:off x="392833" y="5253215"/>
            <a:ext cx="252197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200" i="0" kern="0" dirty="0">
                <a:solidFill>
                  <a:schemeClr val="tx2"/>
                </a:solidFill>
                <a:latin typeface="Lato" panose="020F0502020204030203" pitchFamily="34" charset="77"/>
              </a:rPr>
              <a:t>Nodes = Users</a:t>
            </a:r>
          </a:p>
          <a:p>
            <a:pPr algn="ctr" defTabSz="914400"/>
            <a:r>
              <a:rPr lang="fr-FR" sz="1200" i="0" kern="0" dirty="0">
                <a:solidFill>
                  <a:schemeClr val="tx2"/>
                </a:solidFill>
                <a:latin typeface="Lato" panose="020F0502020204030203" pitchFamily="34" charset="77"/>
              </a:rPr>
              <a:t>Nodes attributes = Musical tastes</a:t>
            </a:r>
          </a:p>
          <a:p>
            <a:pPr algn="ctr" defTabSz="914400"/>
            <a:r>
              <a:rPr lang="fr-FR" sz="1200" i="0" kern="0" dirty="0">
                <a:solidFill>
                  <a:schemeClr val="tx2"/>
                </a:solidFill>
                <a:latin typeface="Lato" panose="020F0502020204030203" pitchFamily="34" charset="77"/>
              </a:rPr>
              <a:t>Edges = Friendships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DA3950-505F-054F-A812-5A213549A695}"/>
              </a:ext>
            </a:extLst>
          </p:cNvPr>
          <p:cNvSpPr txBox="1"/>
          <p:nvPr/>
        </p:nvSpPr>
        <p:spPr>
          <a:xfrm>
            <a:off x="392833" y="3132821"/>
            <a:ext cx="252197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200" i="0" kern="0" dirty="0">
                <a:solidFill>
                  <a:schemeClr val="tx2"/>
                </a:solidFill>
                <a:latin typeface="Lato" panose="020F0502020204030203" pitchFamily="34" charset="77"/>
              </a:rPr>
              <a:t>3 datasets : </a:t>
            </a:r>
          </a:p>
          <a:p>
            <a:pPr algn="ctr" defTabSz="914400"/>
            <a:r>
              <a:rPr lang="fr-FR" sz="1200" i="0" kern="0" dirty="0">
                <a:solidFill>
                  <a:schemeClr val="tx2"/>
                </a:solidFill>
                <a:latin typeface="Lato" panose="020F0502020204030203" pitchFamily="34" charset="77"/>
              </a:rPr>
              <a:t>Romania, Croatia, Hungary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5454B28-1C8D-564B-A28F-7AD15C8F0BCB}"/>
              </a:ext>
            </a:extLst>
          </p:cNvPr>
          <p:cNvGrpSpPr/>
          <p:nvPr/>
        </p:nvGrpSpPr>
        <p:grpSpPr>
          <a:xfrm>
            <a:off x="4041056" y="2619339"/>
            <a:ext cx="1996434" cy="1765633"/>
            <a:chOff x="4291781" y="1909034"/>
            <a:chExt cx="1996434" cy="17656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DC5CF0-11BD-4F4A-9496-484E6CB0CFC1}"/>
                </a:ext>
              </a:extLst>
            </p:cNvPr>
            <p:cNvSpPr/>
            <p:nvPr/>
          </p:nvSpPr>
          <p:spPr>
            <a:xfrm>
              <a:off x="4291782" y="1909034"/>
              <a:ext cx="1996433" cy="17656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900" b="0" i="0" dirty="0" err="1">
                <a:solidFill>
                  <a:srgbClr val="003366"/>
                </a:solidFill>
                <a:latin typeface="Lato Regular" panose="020F0502020204030203" pitchFamily="34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73715E92-6139-0543-B9BA-E9EBDDFCA421}"/>
                </a:ext>
              </a:extLst>
            </p:cNvPr>
            <p:cNvSpPr txBox="1"/>
            <p:nvPr/>
          </p:nvSpPr>
          <p:spPr>
            <a:xfrm>
              <a:off x="4291781" y="2006782"/>
              <a:ext cx="199643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200" b="1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CLASSICAL GRAPH CLUSTERING METHODS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0289B264-12BD-5840-87AD-E3CF63BF4F75}"/>
                </a:ext>
              </a:extLst>
            </p:cNvPr>
            <p:cNvSpPr txBox="1"/>
            <p:nvPr/>
          </p:nvSpPr>
          <p:spPr>
            <a:xfrm>
              <a:off x="4485982" y="2523320"/>
              <a:ext cx="1716673" cy="101566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Fast Greedy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Spectral clustering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Walktrap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Label propagation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Louvain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15B50C6-86D5-2D40-B787-1EFDF60AF30D}"/>
              </a:ext>
            </a:extLst>
          </p:cNvPr>
          <p:cNvGrpSpPr/>
          <p:nvPr/>
        </p:nvGrpSpPr>
        <p:grpSpPr>
          <a:xfrm>
            <a:off x="4041056" y="4641058"/>
            <a:ext cx="1996434" cy="1441766"/>
            <a:chOff x="4291781" y="1909035"/>
            <a:chExt cx="1996434" cy="144176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4852FA-518A-7445-B8AC-C7ED858FB8F7}"/>
                </a:ext>
              </a:extLst>
            </p:cNvPr>
            <p:cNvSpPr/>
            <p:nvPr/>
          </p:nvSpPr>
          <p:spPr>
            <a:xfrm>
              <a:off x="4291782" y="1909035"/>
              <a:ext cx="1996433" cy="14417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900" b="0" i="0" dirty="0" err="1">
                <a:solidFill>
                  <a:srgbClr val="003366"/>
                </a:solidFill>
                <a:latin typeface="Lato Regular" panose="020F0502020204030203" pitchFamily="34" charset="0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0316882-2456-9A44-9179-62470CB22915}"/>
                </a:ext>
              </a:extLst>
            </p:cNvPr>
            <p:cNvSpPr txBox="1"/>
            <p:nvPr/>
          </p:nvSpPr>
          <p:spPr>
            <a:xfrm>
              <a:off x="4291781" y="2006782"/>
              <a:ext cx="199643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fr-FR" sz="1200" b="1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EMBEDDING BASED METHODS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DC9F719-3C9F-A048-B696-220097F31C5F}"/>
                </a:ext>
              </a:extLst>
            </p:cNvPr>
            <p:cNvSpPr txBox="1"/>
            <p:nvPr/>
          </p:nvSpPr>
          <p:spPr>
            <a:xfrm>
              <a:off x="4485981" y="2546384"/>
              <a:ext cx="171667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Node2Vec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Deep Walk</a:t>
              </a:r>
            </a:p>
            <a:p>
              <a:pPr marL="171450" indent="-171450" defTabSz="914400">
                <a:buFontTx/>
                <a:buChar char="-"/>
              </a:pPr>
              <a:r>
                <a:rPr lang="fr-FR" sz="1200" i="0" kern="0" dirty="0">
                  <a:solidFill>
                    <a:schemeClr val="tx2"/>
                  </a:solidFill>
                  <a:latin typeface="Lato" panose="020F0502020204030203" pitchFamily="34" charset="77"/>
                </a:rPr>
                <a:t>GEMSEC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1747755-A8BB-FA4C-8C26-DA5F506B9C34}"/>
              </a:ext>
            </a:extLst>
          </p:cNvPr>
          <p:cNvSpPr/>
          <p:nvPr/>
        </p:nvSpPr>
        <p:spPr>
          <a:xfrm>
            <a:off x="7426529" y="4890724"/>
            <a:ext cx="2145174" cy="46166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0" i="0" dirty="0">
                <a:solidFill>
                  <a:schemeClr val="bg1"/>
                </a:solidFill>
                <a:latin typeface="Lato Regular" panose="020F0502020204030203" pitchFamily="34" charset="0"/>
              </a:rPr>
              <a:t>NODES EMBEDDINGS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D31291-B933-434E-B5B4-B12FDE2CC0A8}"/>
              </a:ext>
            </a:extLst>
          </p:cNvPr>
          <p:cNvSpPr/>
          <p:nvPr/>
        </p:nvSpPr>
        <p:spPr>
          <a:xfrm>
            <a:off x="7426529" y="2793099"/>
            <a:ext cx="2145174" cy="461665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i="0" dirty="0">
                <a:solidFill>
                  <a:schemeClr val="bg1"/>
                </a:solidFill>
                <a:latin typeface="Lato Regular" panose="020F0502020204030203" pitchFamily="34" charset="0"/>
              </a:rPr>
              <a:t>COMMUNITIES</a:t>
            </a:r>
            <a:endParaRPr lang="fr-FR" sz="1400" b="0" i="0" dirty="0">
              <a:solidFill>
                <a:schemeClr val="bg1"/>
              </a:solidFill>
              <a:latin typeface="Lato Regular" panose="020F0502020204030203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565C0DF-44EA-3D46-9B44-DF7BC8E81561}"/>
              </a:ext>
            </a:extLst>
          </p:cNvPr>
          <p:cNvSpPr txBox="1"/>
          <p:nvPr/>
        </p:nvSpPr>
        <p:spPr>
          <a:xfrm>
            <a:off x="7701359" y="3403277"/>
            <a:ext cx="159551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200" i="0" kern="0" dirty="0">
                <a:solidFill>
                  <a:schemeClr val="tx2"/>
                </a:solidFill>
                <a:latin typeface="Lato" panose="020F0502020204030203" pitchFamily="34" charset="77"/>
              </a:rPr>
              <a:t>Evaluation based on modularity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FE2D003-BD56-1646-AA52-AA81D2DA7BF0}"/>
              </a:ext>
            </a:extLst>
          </p:cNvPr>
          <p:cNvSpPr txBox="1"/>
          <p:nvPr/>
        </p:nvSpPr>
        <p:spPr>
          <a:xfrm>
            <a:off x="7563944" y="5500902"/>
            <a:ext cx="187034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200" i="0" kern="0" dirty="0">
                <a:solidFill>
                  <a:schemeClr val="tx2"/>
                </a:solidFill>
                <a:latin typeface="Lato" panose="020F0502020204030203" pitchFamily="34" charset="77"/>
              </a:rPr>
              <a:t>Evaluation based on F1-score on a multi-label classification task</a:t>
            </a:r>
          </a:p>
        </p:txBody>
      </p:sp>
      <p:grpSp>
        <p:nvGrpSpPr>
          <p:cNvPr id="38" name="Group 1">
            <a:extLst>
              <a:ext uri="{FF2B5EF4-FFF2-40B4-BE49-F238E27FC236}">
                <a16:creationId xmlns:a16="http://schemas.microsoft.com/office/drawing/2014/main" id="{8B5C0A98-5D39-A548-AE49-5718E315BA0E}"/>
              </a:ext>
            </a:extLst>
          </p:cNvPr>
          <p:cNvGrpSpPr/>
          <p:nvPr/>
        </p:nvGrpSpPr>
        <p:grpSpPr>
          <a:xfrm flipH="1">
            <a:off x="6666843" y="2610608"/>
            <a:ext cx="180631" cy="3548728"/>
            <a:chOff x="6613622" y="1680169"/>
            <a:chExt cx="265466" cy="5215417"/>
          </a:xfrm>
        </p:grpSpPr>
        <p:cxnSp>
          <p:nvCxnSpPr>
            <p:cNvPr id="39" name="Straight Connector 55">
              <a:extLst>
                <a:ext uri="{FF2B5EF4-FFF2-40B4-BE49-F238E27FC236}">
                  <a16:creationId xmlns:a16="http://schemas.microsoft.com/office/drawing/2014/main" id="{38BB1AF1-BB6F-764E-AAEF-E4572F17F494}"/>
                </a:ext>
              </a:extLst>
            </p:cNvPr>
            <p:cNvCxnSpPr>
              <a:cxnSpLocks/>
            </p:cNvCxnSpPr>
            <p:nvPr/>
          </p:nvCxnSpPr>
          <p:spPr>
            <a:xfrm>
              <a:off x="6746355" y="1680169"/>
              <a:ext cx="0" cy="521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5">
              <a:extLst>
                <a:ext uri="{FF2B5EF4-FFF2-40B4-BE49-F238E27FC236}">
                  <a16:creationId xmlns:a16="http://schemas.microsoft.com/office/drawing/2014/main" id="{71D2C8E7-9FA6-574E-A179-788368195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3622" y="4155173"/>
              <a:ext cx="265466" cy="2654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fr-FR" sz="1200" i="0" dirty="0">
                  <a:latin typeface="+mj-lt"/>
                </a:rPr>
                <a:t>&gt;</a:t>
              </a:r>
            </a:p>
          </p:txBody>
        </p:sp>
      </p:grp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77CC9DE-4C22-C345-910C-D3337FC41746}"/>
              </a:ext>
            </a:extLst>
          </p:cNvPr>
          <p:cNvCxnSpPr>
            <a:cxnSpLocks/>
          </p:cNvCxnSpPr>
          <p:nvPr/>
        </p:nvCxnSpPr>
        <p:spPr>
          <a:xfrm flipV="1">
            <a:off x="2914807" y="3741456"/>
            <a:ext cx="719668" cy="5078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6EBAAE58-0AFB-0146-978B-0A09C3BBD490}"/>
              </a:ext>
            </a:extLst>
          </p:cNvPr>
          <p:cNvCxnSpPr>
            <a:cxnSpLocks/>
          </p:cNvCxnSpPr>
          <p:nvPr/>
        </p:nvCxnSpPr>
        <p:spPr>
          <a:xfrm>
            <a:off x="2872056" y="4734258"/>
            <a:ext cx="748846" cy="5562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D2DA5F-BF72-4808-85A2-CCF6119EE981}"/>
              </a:ext>
            </a:extLst>
          </p:cNvPr>
          <p:cNvGrpSpPr/>
          <p:nvPr/>
        </p:nvGrpSpPr>
        <p:grpSpPr>
          <a:xfrm>
            <a:off x="8862152" y="13418"/>
            <a:ext cx="1337696" cy="268238"/>
            <a:chOff x="8564774" y="13418"/>
            <a:chExt cx="1337696" cy="2682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BD871F-2101-48C5-AB1B-6556E2C79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477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20D6800-73CE-466A-9F00-CF1FD01EC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7518" y="13418"/>
              <a:ext cx="267186" cy="268238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>
                  <a:solidFill>
                    <a:schemeClr val="bg1"/>
                  </a:solidFill>
                  <a:latin typeface="+mj-lt"/>
                </a:rPr>
                <a:t>2</a:t>
              </a:r>
              <a:endParaRPr lang="en-US" sz="1200" i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997819-AE30-446F-B60B-F3FE0B6254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0912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1F93E5A-2F2C-41DB-8F87-7155A3CD1A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809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62E06E9-C3BA-4399-BC28-51A2D2DF2F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28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78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fr-FR" noProof="0"/>
              <a:t>Page </a:t>
            </a:r>
            <a:fld id="{8FA64646-6AA3-4ADC-A619-7CFB85A7FF72}" type="slidenum">
              <a:rPr lang="fr-FR" noProof="0" smtClean="0"/>
              <a:pPr/>
              <a:t>5</a:t>
            </a:fld>
            <a:endParaRPr lang="fr-FR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Graph embeddings techniques and purposes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GEMSEC Theory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Graph Embeddings with Self Clustering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B8E143-94C5-4667-AB0E-0A70126A0A0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2D3DC9-BE76-4544-9B8B-4647CB15D4BD}"/>
              </a:ext>
            </a:extLst>
          </p:cNvPr>
          <p:cNvSpPr/>
          <p:nvPr/>
        </p:nvSpPr>
        <p:spPr>
          <a:xfrm>
            <a:off x="488792" y="1766396"/>
            <a:ext cx="4608372" cy="495022"/>
          </a:xfrm>
          <a:prstGeom prst="rect">
            <a:avLst/>
          </a:prstGeom>
          <a:solidFill>
            <a:srgbClr val="003366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Graph </a:t>
            </a:r>
            <a:r>
              <a:rPr lang="fr-FR" sz="1600" b="1" i="0" dirty="0" err="1">
                <a:solidFill>
                  <a:schemeClr val="bg1"/>
                </a:solidFill>
                <a:latin typeface="Lato Regular" panose="020F0502020204030203" pitchFamily="34" charset="0"/>
              </a:rPr>
              <a:t>embeddings</a:t>
            </a:r>
            <a:endParaRPr lang="fr-FR" sz="1600" i="0" dirty="0">
              <a:solidFill>
                <a:schemeClr val="bg1"/>
              </a:solidFill>
              <a:latin typeface="Lato Regular" panose="020F0502020204030203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6B32B8-BD63-4B23-95E8-5CAB10971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" t="19194" r="76532" b="9613"/>
          <a:stretch/>
        </p:blipFill>
        <p:spPr>
          <a:xfrm>
            <a:off x="484628" y="3893411"/>
            <a:ext cx="1980000" cy="20138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648E406-FB34-43D3-A641-4849ACCA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331" t="19193" r="2255" b="11781"/>
          <a:stretch/>
        </p:blipFill>
        <p:spPr>
          <a:xfrm>
            <a:off x="3117161" y="3896872"/>
            <a:ext cx="1980000" cy="20068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1CC885D-C1A8-4BAA-AF96-3109FA750131}"/>
              </a:ext>
            </a:extLst>
          </p:cNvPr>
          <p:cNvSpPr/>
          <p:nvPr/>
        </p:nvSpPr>
        <p:spPr>
          <a:xfrm>
            <a:off x="488789" y="2484073"/>
            <a:ext cx="4608372" cy="104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b="1" i="0" dirty="0">
                <a:solidFill>
                  <a:schemeClr val="tx1"/>
                </a:solidFill>
                <a:latin typeface="Lato Regular" panose="020F0502020204030203" pitchFamily="34" charset="0"/>
              </a:rPr>
              <a:t>Objective : 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to </a:t>
            </a:r>
            <a:r>
              <a:rPr lang="en-GB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create a representation of the graph in a vector space which can later be used for machine learning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b="1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Examples</a:t>
            </a:r>
            <a:r>
              <a:rPr lang="fr-FR" sz="1400" b="1" i="0" dirty="0">
                <a:solidFill>
                  <a:schemeClr val="tx1"/>
                </a:solidFill>
                <a:latin typeface="Lato Regular" panose="020F0502020204030203" pitchFamily="34" charset="0"/>
              </a:rPr>
              <a:t>: 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Deepwalk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, Node2vec, …</a:t>
            </a:r>
          </a:p>
        </p:txBody>
      </p:sp>
      <p:grpSp>
        <p:nvGrpSpPr>
          <p:cNvPr id="23" name="Group 1">
            <a:extLst>
              <a:ext uri="{FF2B5EF4-FFF2-40B4-BE49-F238E27FC236}">
                <a16:creationId xmlns:a16="http://schemas.microsoft.com/office/drawing/2014/main" id="{F993B7A4-553A-4321-9726-ED26F0AF5717}"/>
              </a:ext>
            </a:extLst>
          </p:cNvPr>
          <p:cNvGrpSpPr/>
          <p:nvPr/>
        </p:nvGrpSpPr>
        <p:grpSpPr>
          <a:xfrm flipH="1">
            <a:off x="5254003" y="1762836"/>
            <a:ext cx="180631" cy="4896000"/>
            <a:chOff x="6613622" y="1135363"/>
            <a:chExt cx="265466" cy="7195458"/>
          </a:xfrm>
        </p:grpSpPr>
        <p:cxnSp>
          <p:nvCxnSpPr>
            <p:cNvPr id="24" name="Straight Connector 55">
              <a:extLst>
                <a:ext uri="{FF2B5EF4-FFF2-40B4-BE49-F238E27FC236}">
                  <a16:creationId xmlns:a16="http://schemas.microsoft.com/office/drawing/2014/main" id="{A01BE036-7B39-4AD4-A18B-590830BD241A}"/>
                </a:ext>
              </a:extLst>
            </p:cNvPr>
            <p:cNvCxnSpPr>
              <a:cxnSpLocks/>
            </p:cNvCxnSpPr>
            <p:nvPr/>
          </p:nvCxnSpPr>
          <p:spPr>
            <a:xfrm>
              <a:off x="6746356" y="1135363"/>
              <a:ext cx="0" cy="7195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35">
              <a:extLst>
                <a:ext uri="{FF2B5EF4-FFF2-40B4-BE49-F238E27FC236}">
                  <a16:creationId xmlns:a16="http://schemas.microsoft.com/office/drawing/2014/main" id="{094222EC-6CE8-4BD2-9841-22225142E7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3622" y="4598969"/>
              <a:ext cx="265466" cy="26540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fr-FR" sz="1200" i="0" dirty="0">
                  <a:latin typeface="+mj-lt"/>
                </a:rPr>
                <a:t>&gt;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EF07958-E480-4991-9DD9-C0EC56CD5898}"/>
              </a:ext>
            </a:extLst>
          </p:cNvPr>
          <p:cNvSpPr/>
          <p:nvPr/>
        </p:nvSpPr>
        <p:spPr>
          <a:xfrm>
            <a:off x="5591476" y="1766396"/>
            <a:ext cx="4608372" cy="495022"/>
          </a:xfrm>
          <a:prstGeom prst="rect">
            <a:avLst/>
          </a:prstGeom>
          <a:solidFill>
            <a:srgbClr val="003366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GEMSEC</a:t>
            </a:r>
            <a:endParaRPr lang="fr-FR" sz="1600" i="0" dirty="0">
              <a:solidFill>
                <a:schemeClr val="bg1"/>
              </a:solidFill>
              <a:latin typeface="Lato Regular" panose="020F050202020403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6F51C8-CE4B-4CE8-AD53-4D7FA3EFE9C5}"/>
              </a:ext>
            </a:extLst>
          </p:cNvPr>
          <p:cNvSpPr/>
          <p:nvPr/>
        </p:nvSpPr>
        <p:spPr>
          <a:xfrm>
            <a:off x="5591473" y="2466073"/>
            <a:ext cx="4608372" cy="10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b="1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Definition</a:t>
            </a:r>
            <a:r>
              <a:rPr lang="fr-FR" sz="1400" b="1" i="0" dirty="0">
                <a:solidFill>
                  <a:schemeClr val="tx1"/>
                </a:solidFill>
                <a:latin typeface="Lato Regular" panose="020F0502020204030203" pitchFamily="34" charset="0"/>
              </a:rPr>
              <a:t>: 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Graph 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embeddings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methods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 </a:t>
            </a:r>
            <a:r>
              <a:rPr lang="en-GB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which learns a clustering of the nodes while computing their embedding for community detection purposes.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b="1" i="0" dirty="0">
                <a:solidFill>
                  <a:schemeClr val="tx1"/>
                </a:solidFill>
                <a:latin typeface="Lato Regular" panose="020F0502020204030203" pitchFamily="34" charset="0"/>
              </a:rPr>
              <a:t>Objective : 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to 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represent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 intra-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community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node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 close 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while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separating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different</a:t>
            </a:r>
            <a:r>
              <a:rPr lang="fr-FR" sz="1400" i="0" dirty="0">
                <a:solidFill>
                  <a:schemeClr val="tx1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chemeClr val="tx1"/>
                </a:solidFill>
                <a:latin typeface="Lato Regular" panose="020F0502020204030203" pitchFamily="34" charset="0"/>
              </a:rPr>
              <a:t>communities</a:t>
            </a:r>
            <a:endParaRPr lang="fr-FR" sz="1400" i="0" dirty="0">
              <a:solidFill>
                <a:schemeClr val="tx1"/>
              </a:solidFill>
              <a:latin typeface="Lato Regular" panose="020F0502020204030203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0D07A5B-3B93-4342-8ABB-A5FD2B52A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0" t="1967" r="51477" b="17697"/>
          <a:stretch/>
        </p:blipFill>
        <p:spPr>
          <a:xfrm>
            <a:off x="5591473" y="3900337"/>
            <a:ext cx="1980000" cy="1999962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335F2725-FA61-4F67-A8C3-343625879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67" t="1967" r="10230" b="17697"/>
          <a:stretch/>
        </p:blipFill>
        <p:spPr>
          <a:xfrm>
            <a:off x="8219845" y="3900337"/>
            <a:ext cx="1980000" cy="199996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2A22D39-F988-4210-A8B8-EB48E9A7020A}"/>
              </a:ext>
            </a:extLst>
          </p:cNvPr>
          <p:cNvSpPr/>
          <p:nvPr/>
        </p:nvSpPr>
        <p:spPr>
          <a:xfrm>
            <a:off x="488789" y="6117757"/>
            <a:ext cx="1980000" cy="4950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Lato Regular" panose="020F0502020204030203" pitchFamily="34" charset="0"/>
              </a:rPr>
              <a:t>Graph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9960BDF-29B2-43FB-A62E-FE547123E3C5}"/>
              </a:ext>
            </a:extLst>
          </p:cNvPr>
          <p:cNvSpPr/>
          <p:nvPr/>
        </p:nvSpPr>
        <p:spPr>
          <a:xfrm>
            <a:off x="3117164" y="6117757"/>
            <a:ext cx="1980000" cy="4950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>
                <a:solidFill>
                  <a:schemeClr val="tx1"/>
                </a:solidFill>
                <a:latin typeface="Lato Regular" panose="020F0502020204030203" pitchFamily="34" charset="0"/>
              </a:rPr>
              <a:t>Embeddings</a:t>
            </a:r>
            <a:endParaRPr lang="fr-FR" sz="1400" b="1" dirty="0">
              <a:solidFill>
                <a:schemeClr val="tx1"/>
              </a:solidFill>
              <a:latin typeface="Lato Regular" panose="020F050202020403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A20C6C-0891-40EC-BD54-0D74EE01A83F}"/>
              </a:ext>
            </a:extLst>
          </p:cNvPr>
          <p:cNvSpPr/>
          <p:nvPr/>
        </p:nvSpPr>
        <p:spPr>
          <a:xfrm>
            <a:off x="5591473" y="6117757"/>
            <a:ext cx="1980000" cy="4950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>
                <a:solidFill>
                  <a:schemeClr val="tx1"/>
                </a:solidFill>
                <a:latin typeface="Lato Regular" panose="020F0502020204030203" pitchFamily="34" charset="0"/>
              </a:rPr>
              <a:t>Classical</a:t>
            </a:r>
            <a:r>
              <a:rPr lang="fr-FR" sz="1400" b="1" dirty="0">
                <a:solidFill>
                  <a:schemeClr val="tx1"/>
                </a:solidFill>
                <a:latin typeface="Lato Regular" panose="020F0502020204030203" pitchFamily="34" charset="0"/>
              </a:rPr>
              <a:t> </a:t>
            </a:r>
            <a:r>
              <a:rPr lang="fr-FR" sz="1400" b="1" dirty="0" err="1">
                <a:solidFill>
                  <a:schemeClr val="tx1"/>
                </a:solidFill>
                <a:latin typeface="Lato Regular" panose="020F0502020204030203" pitchFamily="34" charset="0"/>
              </a:rPr>
              <a:t>embeddings</a:t>
            </a:r>
            <a:endParaRPr lang="fr-FR" sz="1400" b="1" dirty="0">
              <a:solidFill>
                <a:schemeClr val="tx1"/>
              </a:solidFill>
              <a:latin typeface="Lato Regular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BB7028-BFA3-4C2D-8AC1-B00E5FD84111}"/>
              </a:ext>
            </a:extLst>
          </p:cNvPr>
          <p:cNvSpPr/>
          <p:nvPr/>
        </p:nvSpPr>
        <p:spPr>
          <a:xfrm>
            <a:off x="8219845" y="6117757"/>
            <a:ext cx="1980000" cy="4950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 err="1">
                <a:solidFill>
                  <a:schemeClr val="tx1"/>
                </a:solidFill>
                <a:latin typeface="Lato Regular" panose="020F0502020204030203" pitchFamily="34" charset="0"/>
              </a:rPr>
              <a:t>Gemsec</a:t>
            </a:r>
            <a:r>
              <a:rPr lang="fr-FR" sz="1400" b="1" dirty="0">
                <a:solidFill>
                  <a:schemeClr val="tx1"/>
                </a:solidFill>
                <a:latin typeface="Lato Regular" panose="020F0502020204030203" pitchFamily="34" charset="0"/>
              </a:rPr>
              <a:t> </a:t>
            </a:r>
            <a:r>
              <a:rPr lang="fr-FR" sz="1400" b="1" dirty="0" err="1">
                <a:solidFill>
                  <a:schemeClr val="tx1"/>
                </a:solidFill>
                <a:latin typeface="Lato Regular" panose="020F0502020204030203" pitchFamily="34" charset="0"/>
              </a:rPr>
              <a:t>embeddings</a:t>
            </a:r>
            <a:endParaRPr lang="fr-FR" sz="1400" b="1" dirty="0">
              <a:solidFill>
                <a:schemeClr val="tx1"/>
              </a:solidFill>
              <a:latin typeface="Lato Regular" panose="020F0502020204030203" pitchFamily="34" charset="0"/>
            </a:endParaRP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26295A71-77E3-4A0C-B357-AF6EA9E8F89F}"/>
              </a:ext>
            </a:extLst>
          </p:cNvPr>
          <p:cNvCxnSpPr>
            <a:cxnSpLocks/>
          </p:cNvCxnSpPr>
          <p:nvPr/>
        </p:nvCxnSpPr>
        <p:spPr>
          <a:xfrm flipV="1">
            <a:off x="2522975" y="4900315"/>
            <a:ext cx="54000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8CBE538A-B8B7-426C-B4B8-5BA8B7941525}"/>
              </a:ext>
            </a:extLst>
          </p:cNvPr>
          <p:cNvCxnSpPr>
            <a:cxnSpLocks/>
          </p:cNvCxnSpPr>
          <p:nvPr/>
        </p:nvCxnSpPr>
        <p:spPr>
          <a:xfrm flipV="1">
            <a:off x="7625659" y="4900316"/>
            <a:ext cx="54000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D56411-2D08-417A-A18F-85EB34E4B48E}"/>
              </a:ext>
            </a:extLst>
          </p:cNvPr>
          <p:cNvGrpSpPr/>
          <p:nvPr/>
        </p:nvGrpSpPr>
        <p:grpSpPr>
          <a:xfrm>
            <a:off x="8862152" y="13418"/>
            <a:ext cx="1337696" cy="268238"/>
            <a:chOff x="8564774" y="13418"/>
            <a:chExt cx="1337696" cy="2682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A95EAB-4000-4803-9E77-5BBBAD9A9A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477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A66827-A4C9-4195-B21F-05D2795E9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751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2BCC84-88A6-471D-B6F9-8AEBECFE1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0912" y="13418"/>
              <a:ext cx="267186" cy="268238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F8E339-246E-4ED4-A997-A64FB6A78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809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483058-07B9-470A-94E0-C87968A24C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28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32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fr-FR" noProof="0"/>
              <a:t>Page </a:t>
            </a:r>
            <a:fld id="{8FA64646-6AA3-4ADC-A619-7CFB85A7FF72}" type="slidenum">
              <a:rPr lang="fr-FR" noProof="0" smtClean="0"/>
              <a:pPr/>
              <a:t>6</a:t>
            </a:fld>
            <a:endParaRPr lang="fr-FR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GEMSEC algorithm is composed of 3 parts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GEMSEC Theory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Main concepts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289358C-1DEF-1D4B-876A-E66D46F6F868}"/>
              </a:ext>
            </a:extLst>
          </p:cNvPr>
          <p:cNvSpPr txBox="1"/>
          <p:nvPr/>
        </p:nvSpPr>
        <p:spPr>
          <a:xfrm>
            <a:off x="781572" y="3368031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 err="1">
                <a:solidFill>
                  <a:schemeClr val="tx2"/>
                </a:solidFill>
                <a:latin typeface="Lato" panose="020F0502020204030203" pitchFamily="34" charset="77"/>
              </a:rPr>
              <a:t>Deepwalk</a:t>
            </a:r>
            <a:endParaRPr lang="fr-FR" sz="1600" b="1" i="0" kern="0" dirty="0">
              <a:solidFill>
                <a:schemeClr val="tx2"/>
              </a:solidFill>
              <a:latin typeface="Lato" panose="020F0502020204030203" pitchFamily="34" charset="77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FFF022-8B91-2A4A-B407-5098AE6F9555}"/>
              </a:ext>
            </a:extLst>
          </p:cNvPr>
          <p:cNvSpPr txBox="1"/>
          <p:nvPr/>
        </p:nvSpPr>
        <p:spPr>
          <a:xfrm>
            <a:off x="3939690" y="3368031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Clustering</a:t>
            </a:r>
          </a:p>
        </p:txBody>
      </p:sp>
      <p:pic>
        <p:nvPicPr>
          <p:cNvPr id="36" name="Graphique 35" descr="Réseau social">
            <a:extLst>
              <a:ext uri="{FF2B5EF4-FFF2-40B4-BE49-F238E27FC236}">
                <a16:creationId xmlns:a16="http://schemas.microsoft.com/office/drawing/2014/main" id="{BF5AB1A3-0A47-5142-AB57-9A26CDB65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4475" y="1813795"/>
            <a:ext cx="1588976" cy="158897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39EDAB01-9957-5A49-BE0C-3A7484CB0839}"/>
              </a:ext>
            </a:extLst>
          </p:cNvPr>
          <p:cNvSpPr txBox="1"/>
          <p:nvPr/>
        </p:nvSpPr>
        <p:spPr>
          <a:xfrm>
            <a:off x="7508349" y="3368031"/>
            <a:ext cx="158897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 err="1">
                <a:solidFill>
                  <a:schemeClr val="tx2"/>
                </a:solidFill>
                <a:latin typeface="Lato" panose="020F0502020204030203" pitchFamily="34" charset="77"/>
              </a:rPr>
              <a:t>Regularization</a:t>
            </a:r>
            <a:endParaRPr lang="fr-FR" sz="1600" b="1" i="0" kern="0" dirty="0">
              <a:solidFill>
                <a:schemeClr val="tx2"/>
              </a:solidFill>
              <a:latin typeface="Lato" panose="020F0502020204030203" pitchFamily="34" charset="77"/>
            </a:endParaRPr>
          </a:p>
        </p:txBody>
      </p:sp>
      <p:pic>
        <p:nvPicPr>
          <p:cNvPr id="15" name="Content Placeholder 14" descr="A close up of a sign&#10;&#10;Description automatically generated">
            <a:extLst>
              <a:ext uri="{FF2B5EF4-FFF2-40B4-BE49-F238E27FC236}">
                <a16:creationId xmlns:a16="http://schemas.microsoft.com/office/drawing/2014/main" id="{6E5242ED-E72B-40BF-8333-0EC4BF227C3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/>
          <a:stretch>
            <a:fillRect/>
          </a:stretch>
        </p:blipFill>
        <p:spPr>
          <a:xfrm>
            <a:off x="1471583" y="2044433"/>
            <a:ext cx="1171447" cy="1171447"/>
          </a:xfr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35A70A3C-4CD0-4CA9-92E6-E4AC68817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957" y="2108610"/>
            <a:ext cx="1118262" cy="111826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D29E619-6D38-464F-AF07-C4955193DBFA}"/>
              </a:ext>
            </a:extLst>
          </p:cNvPr>
          <p:cNvSpPr/>
          <p:nvPr/>
        </p:nvSpPr>
        <p:spPr>
          <a:xfrm>
            <a:off x="617306" y="3813659"/>
            <a:ext cx="2880000" cy="22865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For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each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node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of the </a:t>
            </a:r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graph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, multiple </a:t>
            </a:r>
            <a:r>
              <a:rPr lang="fr-FR" sz="1400" b="1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random</a:t>
            </a:r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b="1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walks</a:t>
            </a:r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are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applieds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in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order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to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generated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a </a:t>
            </a:r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corpus of </a:t>
            </a:r>
            <a:r>
              <a:rPr lang="fr-FR" sz="1400" b="1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node</a:t>
            </a:r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b="1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sequences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. This corpus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is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then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use as an input of a </a:t>
            </a:r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skip-gram model 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to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generate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b="1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embeddings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.</a:t>
            </a:r>
          </a:p>
          <a:p>
            <a:pPr algn="just"/>
            <a:endParaRPr lang="fr-FR" sz="1400" i="0" dirty="0">
              <a:solidFill>
                <a:srgbClr val="003366"/>
              </a:solidFill>
              <a:latin typeface="Lato Regular" panose="020F0502020204030203" pitchFamily="34" charset="0"/>
            </a:endParaRPr>
          </a:p>
          <a:p>
            <a:pPr algn="just"/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Objective : 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to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generate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node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features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consistent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with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the graph structure.</a:t>
            </a:r>
          </a:p>
          <a:p>
            <a:pPr algn="just"/>
            <a:endParaRPr lang="fr-FR" sz="1400" b="1" i="0" dirty="0">
              <a:solidFill>
                <a:srgbClr val="003366"/>
              </a:solidFill>
              <a:latin typeface="Lato Regular" panose="020F050202020403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F8770C-2E90-473C-89CE-9204FC6ABF62}"/>
              </a:ext>
            </a:extLst>
          </p:cNvPr>
          <p:cNvSpPr/>
          <p:nvPr/>
        </p:nvSpPr>
        <p:spPr>
          <a:xfrm>
            <a:off x="3732697" y="3813660"/>
            <a:ext cx="2880000" cy="230009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GB" sz="1400" i="0" dirty="0">
                <a:solidFill>
                  <a:srgbClr val="00A2D8"/>
                </a:solidFill>
                <a:latin typeface="Lato Regular" panose="020F0502020204030203" pitchFamily="34" charset="0"/>
              </a:rPr>
              <a:t>At each step, we measure the </a:t>
            </a:r>
            <a:r>
              <a:rPr lang="en-GB" sz="1400" b="1" i="0" dirty="0">
                <a:solidFill>
                  <a:srgbClr val="00A2D8"/>
                </a:solidFill>
                <a:latin typeface="Lato Regular" panose="020F0502020204030203" pitchFamily="34" charset="0"/>
              </a:rPr>
              <a:t>distance</a:t>
            </a:r>
            <a:r>
              <a:rPr lang="en-GB" sz="1400" i="0" dirty="0">
                <a:solidFill>
                  <a:srgbClr val="00A2D8"/>
                </a:solidFill>
                <a:latin typeface="Lato Regular" panose="020F0502020204030203" pitchFamily="34" charset="0"/>
              </a:rPr>
              <a:t> from the node features (generated by </a:t>
            </a:r>
            <a:r>
              <a:rPr lang="en-GB" sz="1400" i="0" dirty="0" err="1">
                <a:solidFill>
                  <a:srgbClr val="00A2D8"/>
                </a:solidFill>
                <a:latin typeface="Lato Regular" panose="020F0502020204030203" pitchFamily="34" charset="0"/>
              </a:rPr>
              <a:t>deepwalk</a:t>
            </a:r>
            <a:r>
              <a:rPr lang="en-GB" sz="1400" i="0" dirty="0">
                <a:solidFill>
                  <a:srgbClr val="00A2D8"/>
                </a:solidFill>
                <a:latin typeface="Lato Regular" panose="020F0502020204030203" pitchFamily="34" charset="0"/>
              </a:rPr>
              <a:t>) to each </a:t>
            </a:r>
            <a:r>
              <a:rPr lang="en-GB" sz="1400" b="1" i="0" dirty="0">
                <a:solidFill>
                  <a:srgbClr val="00A2D8"/>
                </a:solidFill>
                <a:latin typeface="Lato Regular" panose="020F0502020204030203" pitchFamily="34" charset="0"/>
              </a:rPr>
              <a:t>clusters </a:t>
            </a:r>
            <a:r>
              <a:rPr lang="en-GB" sz="1400" b="1" i="0" dirty="0" err="1">
                <a:solidFill>
                  <a:srgbClr val="00A2D8"/>
                </a:solidFill>
                <a:latin typeface="Lato Regular" panose="020F0502020204030203" pitchFamily="34" charset="0"/>
              </a:rPr>
              <a:t>centers</a:t>
            </a:r>
            <a:r>
              <a:rPr lang="en-GB" sz="1400" b="1" i="0" dirty="0">
                <a:solidFill>
                  <a:srgbClr val="00A2D8"/>
                </a:solidFill>
                <a:latin typeface="Lato Regular" panose="020F0502020204030203" pitchFamily="34" charset="0"/>
              </a:rPr>
              <a:t> </a:t>
            </a:r>
            <a:r>
              <a:rPr lang="en-GB" sz="1400" i="0" dirty="0">
                <a:solidFill>
                  <a:srgbClr val="00A2D8"/>
                </a:solidFill>
                <a:latin typeface="Lato Regular" panose="020F0502020204030203" pitchFamily="34" charset="0"/>
              </a:rPr>
              <a:t>and use it as a </a:t>
            </a:r>
            <a:r>
              <a:rPr lang="en-GB" sz="1400" b="1" i="0" dirty="0">
                <a:solidFill>
                  <a:srgbClr val="00A2D8"/>
                </a:solidFill>
                <a:latin typeface="Lato Regular" panose="020F0502020204030203" pitchFamily="34" charset="0"/>
              </a:rPr>
              <a:t>clustering cost.</a:t>
            </a:r>
          </a:p>
          <a:p>
            <a:pPr algn="just"/>
            <a:endParaRPr lang="en-GB" sz="1400" b="1" i="0" dirty="0">
              <a:solidFill>
                <a:srgbClr val="00A2D8"/>
              </a:solidFill>
              <a:latin typeface="Lato Regular" panose="020F0502020204030203" pitchFamily="34" charset="0"/>
            </a:endParaRPr>
          </a:p>
          <a:p>
            <a:pPr algn="just"/>
            <a:endParaRPr lang="en-GB" sz="1400" b="1" i="0" dirty="0">
              <a:solidFill>
                <a:srgbClr val="00A2D8"/>
              </a:solidFill>
              <a:latin typeface="Lato Regular" panose="020F0502020204030203" pitchFamily="34" charset="0"/>
            </a:endParaRPr>
          </a:p>
          <a:p>
            <a:pPr algn="just"/>
            <a:r>
              <a:rPr lang="fr-FR" sz="1400" b="1" i="0" dirty="0">
                <a:solidFill>
                  <a:srgbClr val="00A2D8"/>
                </a:solidFill>
                <a:latin typeface="Lato Regular" panose="020F0502020204030203" pitchFamily="34" charset="0"/>
              </a:rPr>
              <a:t>Objective : </a:t>
            </a:r>
            <a:r>
              <a:rPr lang="en-US" sz="1400" i="0" dirty="0">
                <a:solidFill>
                  <a:srgbClr val="00A2D8"/>
                </a:solidFill>
                <a:latin typeface="Lato Regular" panose="020F0502020204030203" pitchFamily="34" charset="0"/>
              </a:rPr>
              <a:t>to minimize the distance from each node to its nearest cluster</a:t>
            </a:r>
            <a:r>
              <a:rPr lang="fr-FR" sz="1400" i="0" dirty="0">
                <a:solidFill>
                  <a:srgbClr val="00A2D8"/>
                </a:solidFill>
                <a:latin typeface="Lato Regular" panose="020F0502020204030203" pitchFamily="34" charset="0"/>
              </a:rPr>
              <a:t> </a:t>
            </a:r>
            <a:r>
              <a:rPr lang="en-US" sz="1400" i="0" dirty="0">
                <a:solidFill>
                  <a:srgbClr val="00A2D8"/>
                </a:solidFill>
                <a:latin typeface="Lato Regular" panose="020F0502020204030203" pitchFamily="34" charset="0"/>
              </a:rPr>
              <a:t>center.</a:t>
            </a:r>
            <a:endParaRPr lang="fr-FR" sz="1400" i="0" dirty="0">
              <a:solidFill>
                <a:srgbClr val="00A2D8"/>
              </a:solidFill>
              <a:latin typeface="Lato Regular" panose="020F0502020204030203" pitchFamily="34" charset="0"/>
            </a:endParaRPr>
          </a:p>
          <a:p>
            <a:pPr algn="just"/>
            <a:endParaRPr lang="en-GB" sz="1400" b="1" i="0" dirty="0">
              <a:solidFill>
                <a:srgbClr val="00A2D8"/>
              </a:solidFill>
              <a:latin typeface="Lato Regular" panose="020F0502020204030203" pitchFamily="34" charset="0"/>
            </a:endParaRPr>
          </a:p>
          <a:p>
            <a:pPr algn="just"/>
            <a:endParaRPr lang="en-GB" sz="1400" b="1" i="0" dirty="0">
              <a:solidFill>
                <a:srgbClr val="00A2D8"/>
              </a:solidFill>
              <a:latin typeface="Lato Regular" panose="020F0502020204030203" pitchFamily="34" charset="0"/>
            </a:endParaRPr>
          </a:p>
          <a:p>
            <a:pPr algn="just"/>
            <a:endParaRPr lang="fr-FR" sz="1400" b="1" i="0" dirty="0">
              <a:solidFill>
                <a:srgbClr val="00A2D8"/>
              </a:solidFill>
              <a:latin typeface="Lato Regular" panose="020F050202020403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F6C98F-861E-4B8D-9AFA-1653C94C4057}"/>
              </a:ext>
            </a:extLst>
          </p:cNvPr>
          <p:cNvSpPr/>
          <p:nvPr/>
        </p:nvSpPr>
        <p:spPr>
          <a:xfrm>
            <a:off x="6848088" y="3813660"/>
            <a:ext cx="2880000" cy="228657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At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each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step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, a </a:t>
            </a:r>
            <a:r>
              <a:rPr lang="fr-FR" sz="1400" b="1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regularisation</a:t>
            </a:r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b="1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cost</a:t>
            </a:r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is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added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to the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loss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function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where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the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norm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of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connected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nodes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is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b="1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weighted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by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their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common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</a:t>
            </a:r>
            <a:r>
              <a:rPr lang="fr-FR" sz="1400" b="1" i="0" dirty="0" err="1">
                <a:solidFill>
                  <a:srgbClr val="003366"/>
                </a:solidFill>
                <a:latin typeface="Lato Regular" panose="020F0502020204030203" pitchFamily="34" charset="0"/>
              </a:rPr>
              <a:t>jaccard</a:t>
            </a:r>
            <a:r>
              <a:rPr lang="fr-FR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 coefficient.</a:t>
            </a:r>
          </a:p>
          <a:p>
            <a:pPr algn="just"/>
            <a:endParaRPr lang="fr-FR" sz="1400" i="0" dirty="0">
              <a:solidFill>
                <a:srgbClr val="003366"/>
              </a:solidFill>
              <a:latin typeface="Lato Regular" panose="020F0502020204030203" pitchFamily="34" charset="0"/>
            </a:endParaRPr>
          </a:p>
          <a:p>
            <a:pPr algn="just"/>
            <a:endParaRPr lang="fr-FR" sz="1400" i="0" dirty="0">
              <a:solidFill>
                <a:srgbClr val="003366"/>
              </a:solidFill>
              <a:latin typeface="Lato Regular" panose="020F0502020204030203" pitchFamily="34" charset="0"/>
            </a:endParaRPr>
          </a:p>
          <a:p>
            <a:pPr algn="just"/>
            <a:r>
              <a:rPr lang="fr-FR" sz="1400" b="1" i="0" dirty="0">
                <a:solidFill>
                  <a:srgbClr val="003366"/>
                </a:solidFill>
                <a:latin typeface="Lato Regular" panose="020F0502020204030203" pitchFamily="34" charset="0"/>
              </a:rPr>
              <a:t>Objective : </a:t>
            </a:r>
            <a:r>
              <a:rPr lang="en-GB" sz="1400" i="0" dirty="0">
                <a:solidFill>
                  <a:srgbClr val="003366"/>
                </a:solidFill>
                <a:latin typeface="Lato Regular" panose="020F0502020204030203" pitchFamily="34" charset="0"/>
              </a:rPr>
              <a:t>to incorporate social networks properties to find more natural embeddings and clusters.</a:t>
            </a:r>
            <a:endParaRPr lang="fr-FR" sz="1400" i="0" dirty="0">
              <a:solidFill>
                <a:srgbClr val="003366"/>
              </a:solidFill>
              <a:latin typeface="Lato Regular" panose="020F0502020204030203" pitchFamily="34" charset="0"/>
            </a:endParaRPr>
          </a:p>
          <a:p>
            <a:pPr algn="just"/>
            <a:endParaRPr lang="fr-FR" sz="1400" i="0" dirty="0">
              <a:solidFill>
                <a:srgbClr val="003366"/>
              </a:solidFill>
              <a:latin typeface="Lato Regular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D5D34D-1E75-4FB3-B6C5-4A6AE4EB5D62}"/>
              </a:ext>
            </a:extLst>
          </p:cNvPr>
          <p:cNvSpPr/>
          <p:nvPr/>
        </p:nvSpPr>
        <p:spPr>
          <a:xfrm>
            <a:off x="617306" y="6515791"/>
            <a:ext cx="9110782" cy="495022"/>
          </a:xfrm>
          <a:prstGeom prst="rect">
            <a:avLst/>
          </a:prstGeom>
          <a:solidFill>
            <a:srgbClr val="003366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By </a:t>
            </a:r>
            <a:r>
              <a:rPr lang="fr-FR" sz="1600" b="1" i="0" dirty="0" err="1">
                <a:solidFill>
                  <a:schemeClr val="bg1"/>
                </a:solidFill>
                <a:latin typeface="Lato Regular" panose="020F0502020204030203" pitchFamily="34" charset="0"/>
              </a:rPr>
              <a:t>minimizing</a:t>
            </a:r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 the </a:t>
            </a:r>
            <a:r>
              <a:rPr lang="fr-FR" sz="1600" b="1" i="0" dirty="0" err="1">
                <a:solidFill>
                  <a:schemeClr val="bg1"/>
                </a:solidFill>
                <a:latin typeface="Lato Regular" panose="020F0502020204030203" pitchFamily="34" charset="0"/>
              </a:rPr>
              <a:t>resulting</a:t>
            </a:r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 </a:t>
            </a:r>
            <a:r>
              <a:rPr lang="fr-FR" sz="1600" b="1" i="0" dirty="0" err="1">
                <a:solidFill>
                  <a:schemeClr val="bg1"/>
                </a:solidFill>
                <a:latin typeface="Lato Regular" panose="020F0502020204030203" pitchFamily="34" charset="0"/>
              </a:rPr>
              <a:t>loss</a:t>
            </a:r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 function, </a:t>
            </a:r>
            <a:r>
              <a:rPr lang="fr-FR" sz="1600" b="1" i="0" dirty="0" err="1">
                <a:solidFill>
                  <a:schemeClr val="bg1"/>
                </a:solidFill>
                <a:latin typeface="Lato Regular" panose="020F0502020204030203" pitchFamily="34" charset="0"/>
              </a:rPr>
              <a:t>Gemsec</a:t>
            </a:r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 </a:t>
            </a:r>
            <a:r>
              <a:rPr lang="fr-FR" sz="1600" b="1" i="0" dirty="0" err="1">
                <a:solidFill>
                  <a:schemeClr val="bg1"/>
                </a:solidFill>
                <a:latin typeface="Lato Regular" panose="020F0502020204030203" pitchFamily="34" charset="0"/>
              </a:rPr>
              <a:t>generates</a:t>
            </a:r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 embeddings </a:t>
            </a:r>
            <a:r>
              <a:rPr lang="fr-FR" sz="1600" b="1" i="0" dirty="0" err="1">
                <a:solidFill>
                  <a:schemeClr val="bg1"/>
                </a:solidFill>
                <a:latin typeface="Lato Regular" panose="020F0502020204030203" pitchFamily="34" charset="0"/>
              </a:rPr>
              <a:t>that</a:t>
            </a:r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 are </a:t>
            </a:r>
            <a:r>
              <a:rPr lang="fr-FR" sz="1600" b="1" i="0" dirty="0" err="1">
                <a:solidFill>
                  <a:schemeClr val="bg1"/>
                </a:solidFill>
                <a:latin typeface="Lato Regular" panose="020F0502020204030203" pitchFamily="34" charset="0"/>
              </a:rPr>
              <a:t>community</a:t>
            </a:r>
            <a:r>
              <a:rPr lang="fr-FR" sz="1600" b="1" i="0" dirty="0">
                <a:solidFill>
                  <a:schemeClr val="bg1"/>
                </a:solidFill>
                <a:latin typeface="Lato Regular" panose="020F0502020204030203" pitchFamily="34" charset="0"/>
              </a:rPr>
              <a:t> based</a:t>
            </a:r>
            <a:endParaRPr lang="fr-FR" sz="1600" i="0" dirty="0">
              <a:solidFill>
                <a:schemeClr val="bg1"/>
              </a:solidFill>
              <a:latin typeface="Lato Regular" panose="020F050202020403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4D044C-1371-42D6-BFBE-34A4ED195617}"/>
              </a:ext>
            </a:extLst>
          </p:cNvPr>
          <p:cNvGrpSpPr/>
          <p:nvPr/>
        </p:nvGrpSpPr>
        <p:grpSpPr>
          <a:xfrm>
            <a:off x="8862152" y="13418"/>
            <a:ext cx="1337696" cy="268238"/>
            <a:chOff x="8564774" y="13418"/>
            <a:chExt cx="1337696" cy="26823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D2C498-A765-4C26-9D7C-15AE0C67A6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477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67CC08-4E4C-4F46-B678-347C95DD3C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751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01AFF9-EBFD-4D3A-A1D8-2A59DE86F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0912" y="13418"/>
              <a:ext cx="267186" cy="268238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FC879D7-59B9-4641-A771-56B84F2E8B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809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EB6394-6434-4D5B-8A2E-E7AD8648CD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28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27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fr-FR" noProof="0"/>
              <a:t>Page </a:t>
            </a:r>
            <a:fld id="{8FA64646-6AA3-4ADC-A619-7CFB85A7FF72}" type="slidenum">
              <a:rPr lang="fr-FR" noProof="0" smtClean="0"/>
              <a:pPr/>
              <a:t>7</a:t>
            </a:fld>
            <a:endParaRPr lang="fr-FR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Each layer contributes to improving embedding and clustering tasks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each layer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Layer description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  <p:pic>
        <p:nvPicPr>
          <p:cNvPr id="41" name="Content Placeholder 4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2F60965-1A47-421F-BD08-EDAC1D9DD86F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200536" y="2864153"/>
            <a:ext cx="619393" cy="619393"/>
          </a:xfrm>
        </p:spPr>
      </p:pic>
      <p:sp>
        <p:nvSpPr>
          <p:cNvPr id="24" name="ZoneTexte 16">
            <a:extLst>
              <a:ext uri="{FF2B5EF4-FFF2-40B4-BE49-F238E27FC236}">
                <a16:creationId xmlns:a16="http://schemas.microsoft.com/office/drawing/2014/main" id="{5DAC2D9A-A8EF-4AB3-A5FC-B1DE7548CA78}"/>
              </a:ext>
            </a:extLst>
          </p:cNvPr>
          <p:cNvSpPr txBox="1"/>
          <p:nvPr/>
        </p:nvSpPr>
        <p:spPr>
          <a:xfrm>
            <a:off x="1064758" y="3894158"/>
            <a:ext cx="252197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DEEPWALK </a:t>
            </a:r>
            <a:r>
              <a:rPr lang="fr-FR" sz="1600" b="1" i="0" kern="0" dirty="0" err="1">
                <a:solidFill>
                  <a:schemeClr val="accent2"/>
                </a:solidFill>
                <a:latin typeface="Lato" panose="020F0502020204030203" pitchFamily="34" charset="77"/>
              </a:rPr>
              <a:t>with</a:t>
            </a:r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 </a:t>
            </a:r>
            <a:r>
              <a:rPr lang="fr-FR" sz="1600" b="1" i="0" kern="0" dirty="0" err="1">
                <a:solidFill>
                  <a:schemeClr val="accent2"/>
                </a:solidFill>
                <a:latin typeface="Lato" panose="020F0502020204030203" pitchFamily="34" charset="77"/>
              </a:rPr>
              <a:t>Regularization</a:t>
            </a:r>
            <a:endParaRPr lang="fr-FR" sz="1600" b="1" i="0" kern="0" dirty="0">
              <a:solidFill>
                <a:schemeClr val="accent2"/>
              </a:solidFill>
              <a:latin typeface="Lato" panose="020F0502020204030203" pitchFamily="34" charset="77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2A41ACF9-2B5F-4EE6-8AEA-8231E702BC7C}"/>
              </a:ext>
            </a:extLst>
          </p:cNvPr>
          <p:cNvSpPr txBox="1"/>
          <p:nvPr/>
        </p:nvSpPr>
        <p:spPr>
          <a:xfrm>
            <a:off x="1064758" y="5915992"/>
            <a:ext cx="252197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GEMSEC </a:t>
            </a:r>
            <a:r>
              <a:rPr lang="fr-FR" sz="1600" b="1" i="0" kern="0" dirty="0" err="1">
                <a:solidFill>
                  <a:schemeClr val="accent2"/>
                </a:solidFill>
                <a:latin typeface="Lato" panose="020F0502020204030203" pitchFamily="34" charset="77"/>
              </a:rPr>
              <a:t>with</a:t>
            </a:r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 </a:t>
            </a:r>
            <a:r>
              <a:rPr lang="fr-FR" sz="1600" b="1" i="0" kern="0" dirty="0" err="1">
                <a:solidFill>
                  <a:schemeClr val="accent2"/>
                </a:solidFill>
                <a:latin typeface="Lato" panose="020F0502020204030203" pitchFamily="34" charset="77"/>
              </a:rPr>
              <a:t>Regularization</a:t>
            </a:r>
            <a:endParaRPr lang="fr-FR" sz="1600" b="1" i="0" kern="0" dirty="0">
              <a:solidFill>
                <a:schemeClr val="accent2"/>
              </a:solidFill>
              <a:latin typeface="Lato" panose="020F0502020204030203" pitchFamily="34" charset="77"/>
            </a:endParaRPr>
          </a:p>
        </p:txBody>
      </p:sp>
      <p:sp>
        <p:nvSpPr>
          <p:cNvPr id="26" name="ZoneTexte 29">
            <a:extLst>
              <a:ext uri="{FF2B5EF4-FFF2-40B4-BE49-F238E27FC236}">
                <a16:creationId xmlns:a16="http://schemas.microsoft.com/office/drawing/2014/main" id="{D737618A-5398-4827-8BEA-A1DF57F89433}"/>
              </a:ext>
            </a:extLst>
          </p:cNvPr>
          <p:cNvSpPr txBox="1"/>
          <p:nvPr/>
        </p:nvSpPr>
        <p:spPr>
          <a:xfrm>
            <a:off x="1064758" y="2981946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DEEPWALK</a:t>
            </a:r>
          </a:p>
        </p:txBody>
      </p:sp>
      <p:sp>
        <p:nvSpPr>
          <p:cNvPr id="27" name="ZoneTexte 29">
            <a:extLst>
              <a:ext uri="{FF2B5EF4-FFF2-40B4-BE49-F238E27FC236}">
                <a16:creationId xmlns:a16="http://schemas.microsoft.com/office/drawing/2014/main" id="{5D64B4F0-68E7-4992-8B47-7ACF69EF285F}"/>
              </a:ext>
            </a:extLst>
          </p:cNvPr>
          <p:cNvSpPr txBox="1"/>
          <p:nvPr/>
        </p:nvSpPr>
        <p:spPr>
          <a:xfrm>
            <a:off x="1064758" y="5083371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GEMSEC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43FEC8-6C0B-43A2-8173-A732B256AB64}"/>
              </a:ext>
            </a:extLst>
          </p:cNvPr>
          <p:cNvCxnSpPr/>
          <p:nvPr/>
        </p:nvCxnSpPr>
        <p:spPr>
          <a:xfrm>
            <a:off x="1256486" y="3672341"/>
            <a:ext cx="828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9B0A32-3E1C-4796-964E-EF11BD588022}"/>
              </a:ext>
            </a:extLst>
          </p:cNvPr>
          <p:cNvCxnSpPr/>
          <p:nvPr/>
        </p:nvCxnSpPr>
        <p:spPr>
          <a:xfrm>
            <a:off x="1256485" y="4733266"/>
            <a:ext cx="828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D2986C-5D31-43AC-9487-BA8EFECBDC1E}"/>
              </a:ext>
            </a:extLst>
          </p:cNvPr>
          <p:cNvCxnSpPr/>
          <p:nvPr/>
        </p:nvCxnSpPr>
        <p:spPr>
          <a:xfrm>
            <a:off x="1256486" y="5742038"/>
            <a:ext cx="828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163D65-3314-47D8-AEA0-E1DA7AABE8D3}"/>
              </a:ext>
            </a:extLst>
          </p:cNvPr>
          <p:cNvCxnSpPr/>
          <p:nvPr/>
        </p:nvCxnSpPr>
        <p:spPr>
          <a:xfrm>
            <a:off x="1256486" y="2643479"/>
            <a:ext cx="828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2E3C8B-A6B4-4C66-A082-B9A00FBFC220}"/>
              </a:ext>
            </a:extLst>
          </p:cNvPr>
          <p:cNvCxnSpPr>
            <a:cxnSpLocks/>
          </p:cNvCxnSpPr>
          <p:nvPr/>
        </p:nvCxnSpPr>
        <p:spPr>
          <a:xfrm>
            <a:off x="3497121" y="2008973"/>
            <a:ext cx="0" cy="46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6FD21F-0616-4DF7-BD52-AF4C5057FF1B}"/>
              </a:ext>
            </a:extLst>
          </p:cNvPr>
          <p:cNvCxnSpPr>
            <a:cxnSpLocks/>
          </p:cNvCxnSpPr>
          <p:nvPr/>
        </p:nvCxnSpPr>
        <p:spPr>
          <a:xfrm>
            <a:off x="5463571" y="2008973"/>
            <a:ext cx="0" cy="46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A4CAAF-96CC-47B3-A5CF-DCEB8F80E49A}"/>
              </a:ext>
            </a:extLst>
          </p:cNvPr>
          <p:cNvCxnSpPr>
            <a:cxnSpLocks/>
          </p:cNvCxnSpPr>
          <p:nvPr/>
        </p:nvCxnSpPr>
        <p:spPr>
          <a:xfrm>
            <a:off x="7415276" y="2008973"/>
            <a:ext cx="0" cy="46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29">
            <a:extLst>
              <a:ext uri="{FF2B5EF4-FFF2-40B4-BE49-F238E27FC236}">
                <a16:creationId xmlns:a16="http://schemas.microsoft.com/office/drawing/2014/main" id="{D7CA2155-85E3-42B3-B0DD-A4571479FD47}"/>
              </a:ext>
            </a:extLst>
          </p:cNvPr>
          <p:cNvSpPr txBox="1"/>
          <p:nvPr/>
        </p:nvSpPr>
        <p:spPr>
          <a:xfrm>
            <a:off x="1118190" y="2137396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ALGORITHM</a:t>
            </a:r>
          </a:p>
        </p:txBody>
      </p:sp>
      <p:sp>
        <p:nvSpPr>
          <p:cNvPr id="43" name="ZoneTexte 29">
            <a:extLst>
              <a:ext uri="{FF2B5EF4-FFF2-40B4-BE49-F238E27FC236}">
                <a16:creationId xmlns:a16="http://schemas.microsoft.com/office/drawing/2014/main" id="{813B25DA-247F-47A1-B8D9-7F78A7909BB0}"/>
              </a:ext>
            </a:extLst>
          </p:cNvPr>
          <p:cNvSpPr txBox="1"/>
          <p:nvPr/>
        </p:nvSpPr>
        <p:spPr>
          <a:xfrm>
            <a:off x="3513548" y="2014286"/>
            <a:ext cx="195002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RANDOM</a:t>
            </a:r>
          </a:p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WALKS</a:t>
            </a:r>
          </a:p>
        </p:txBody>
      </p:sp>
      <p:sp>
        <p:nvSpPr>
          <p:cNvPr id="45" name="ZoneTexte 29">
            <a:extLst>
              <a:ext uri="{FF2B5EF4-FFF2-40B4-BE49-F238E27FC236}">
                <a16:creationId xmlns:a16="http://schemas.microsoft.com/office/drawing/2014/main" id="{1430F186-4971-4045-893E-FB6E09E8F7F4}"/>
              </a:ext>
            </a:extLst>
          </p:cNvPr>
          <p:cNvSpPr txBox="1"/>
          <p:nvPr/>
        </p:nvSpPr>
        <p:spPr>
          <a:xfrm>
            <a:off x="5464411" y="2137396"/>
            <a:ext cx="195002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CLUSTERING</a:t>
            </a:r>
          </a:p>
        </p:txBody>
      </p:sp>
      <p:sp>
        <p:nvSpPr>
          <p:cNvPr id="47" name="ZoneTexte 29">
            <a:extLst>
              <a:ext uri="{FF2B5EF4-FFF2-40B4-BE49-F238E27FC236}">
                <a16:creationId xmlns:a16="http://schemas.microsoft.com/office/drawing/2014/main" id="{8AEEB6B4-A8E0-4017-8DD5-94C9A2B90C1B}"/>
              </a:ext>
            </a:extLst>
          </p:cNvPr>
          <p:cNvSpPr txBox="1"/>
          <p:nvPr/>
        </p:nvSpPr>
        <p:spPr>
          <a:xfrm>
            <a:off x="7517188" y="2137396"/>
            <a:ext cx="195002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REGULARIZATION</a:t>
            </a:r>
          </a:p>
        </p:txBody>
      </p:sp>
      <p:pic>
        <p:nvPicPr>
          <p:cNvPr id="48" name="Content Placeholder 4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72F6EB2-8740-494B-89C3-54527C04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36" y="3909077"/>
            <a:ext cx="619393" cy="619393"/>
          </a:xfrm>
          <a:prstGeom prst="rect">
            <a:avLst/>
          </a:prstGeom>
        </p:spPr>
      </p:pic>
      <p:pic>
        <p:nvPicPr>
          <p:cNvPr id="49" name="Content Placeholder 4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FF456F56-E97F-4DE3-BEE6-F6844644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36" y="4921463"/>
            <a:ext cx="619393" cy="619393"/>
          </a:xfrm>
          <a:prstGeom prst="rect">
            <a:avLst/>
          </a:prstGeom>
        </p:spPr>
      </p:pic>
      <p:pic>
        <p:nvPicPr>
          <p:cNvPr id="50" name="Content Placeholder 4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A52B91F-6354-4368-B157-DB00BC7A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36" y="5897917"/>
            <a:ext cx="619393" cy="619393"/>
          </a:xfrm>
          <a:prstGeom prst="rect">
            <a:avLst/>
          </a:prstGeom>
        </p:spPr>
      </p:pic>
      <p:pic>
        <p:nvPicPr>
          <p:cNvPr id="51" name="Content Placeholder 4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8554EC0-3187-4107-AC3B-B34513A7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936" y="4921463"/>
            <a:ext cx="619393" cy="619393"/>
          </a:xfrm>
          <a:prstGeom prst="rect">
            <a:avLst/>
          </a:prstGeom>
        </p:spPr>
      </p:pic>
      <p:pic>
        <p:nvPicPr>
          <p:cNvPr id="52" name="Content Placeholder 4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48BCACA-BB60-49CC-A1CE-2E321468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936" y="5897917"/>
            <a:ext cx="619393" cy="619393"/>
          </a:xfrm>
          <a:prstGeom prst="rect">
            <a:avLst/>
          </a:prstGeom>
        </p:spPr>
      </p:pic>
      <p:pic>
        <p:nvPicPr>
          <p:cNvPr id="53" name="Content Placeholder 4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D9DF7AF-40DF-4F68-94C0-17E44BCE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773" y="5897917"/>
            <a:ext cx="619393" cy="619393"/>
          </a:xfrm>
          <a:prstGeom prst="rect">
            <a:avLst/>
          </a:prstGeom>
        </p:spPr>
      </p:pic>
      <p:pic>
        <p:nvPicPr>
          <p:cNvPr id="54" name="Content Placeholder 4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8728135-5730-4A9F-9E3F-B604948AB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773" y="3909077"/>
            <a:ext cx="619393" cy="61939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36E4F64-71F9-46FD-A176-14991560330E}"/>
              </a:ext>
            </a:extLst>
          </p:cNvPr>
          <p:cNvGrpSpPr/>
          <p:nvPr/>
        </p:nvGrpSpPr>
        <p:grpSpPr>
          <a:xfrm>
            <a:off x="8862152" y="13418"/>
            <a:ext cx="1337696" cy="268238"/>
            <a:chOff x="8564774" y="13418"/>
            <a:chExt cx="1337696" cy="2682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40FDB8-D65E-4F33-8C46-9A20B584D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477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17724C-DE1C-4E6D-A813-7751E6177B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751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>
                  <a:solidFill>
                    <a:schemeClr val="bg1"/>
                  </a:solidFill>
                  <a:latin typeface="+mj-lt"/>
                </a:rPr>
                <a:t>2</a:t>
              </a:r>
              <a:endParaRPr lang="en-US" sz="1200" i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06C32F-CACE-4D65-8763-F2F5618C3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0912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D12900A-DA48-4400-B817-A8C73FDDB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8098" y="13418"/>
              <a:ext cx="267186" cy="268238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>
                  <a:solidFill>
                    <a:schemeClr val="bg1"/>
                  </a:solidFill>
                  <a:latin typeface="+mj-lt"/>
                </a:rPr>
                <a:t>4</a:t>
              </a:r>
              <a:endParaRPr lang="en-US" sz="1200" i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4F65320-2284-437D-B802-2D383EC9F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28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280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fr-FR" noProof="0"/>
              <a:t>Page </a:t>
            </a:r>
            <a:fld id="{8FA64646-6AA3-4ADC-A619-7CFB85A7FF72}" type="slidenum">
              <a:rPr lang="fr-FR" noProof="0" smtClean="0"/>
              <a:pPr/>
              <a:t>8</a:t>
            </a:fld>
            <a:endParaRPr lang="fr-FR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GEMSEC with regularization has the better modularity score for all 3 tested datasets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each layer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Performance associated to each layer - modularity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5DAC2D9A-A8EF-4AB3-A5FC-B1DE7548CA78}"/>
              </a:ext>
            </a:extLst>
          </p:cNvPr>
          <p:cNvSpPr txBox="1"/>
          <p:nvPr/>
        </p:nvSpPr>
        <p:spPr>
          <a:xfrm>
            <a:off x="1256486" y="5059274"/>
            <a:ext cx="252197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DEEPWALK </a:t>
            </a:r>
            <a:r>
              <a:rPr lang="fr-FR" sz="1600" b="1" i="0" kern="0" dirty="0" err="1">
                <a:solidFill>
                  <a:schemeClr val="accent2"/>
                </a:solidFill>
                <a:latin typeface="Lato" panose="020F0502020204030203" pitchFamily="34" charset="77"/>
              </a:rPr>
              <a:t>with</a:t>
            </a:r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 </a:t>
            </a:r>
            <a:r>
              <a:rPr lang="fr-FR" sz="1600" b="1" i="0" kern="0" dirty="0" err="1">
                <a:solidFill>
                  <a:schemeClr val="accent2"/>
                </a:solidFill>
                <a:latin typeface="Lato" panose="020F0502020204030203" pitchFamily="34" charset="77"/>
              </a:rPr>
              <a:t>Regularization</a:t>
            </a:r>
            <a:endParaRPr lang="fr-FR" sz="1600" b="1" i="0" kern="0" dirty="0">
              <a:solidFill>
                <a:schemeClr val="accent2"/>
              </a:solidFill>
              <a:latin typeface="Lato" panose="020F0502020204030203" pitchFamily="34" charset="77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2A41ACF9-2B5F-4EE6-8AEA-8231E702BC7C}"/>
              </a:ext>
            </a:extLst>
          </p:cNvPr>
          <p:cNvSpPr txBox="1"/>
          <p:nvPr/>
        </p:nvSpPr>
        <p:spPr>
          <a:xfrm>
            <a:off x="1256486" y="6255206"/>
            <a:ext cx="252197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GEMSEC </a:t>
            </a:r>
            <a:r>
              <a:rPr lang="fr-FR" sz="1600" b="1" i="0" kern="0" dirty="0" err="1">
                <a:solidFill>
                  <a:srgbClr val="003366"/>
                </a:solidFill>
                <a:latin typeface="Lato" panose="020F0502020204030203" pitchFamily="34" charset="77"/>
              </a:rPr>
              <a:t>with</a:t>
            </a:r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 </a:t>
            </a:r>
            <a:r>
              <a:rPr lang="fr-FR" sz="1600" b="1" i="0" kern="0" dirty="0" err="1">
                <a:solidFill>
                  <a:srgbClr val="003366"/>
                </a:solidFill>
                <a:latin typeface="Lato" panose="020F0502020204030203" pitchFamily="34" charset="77"/>
              </a:rPr>
              <a:t>Regularization</a:t>
            </a:r>
            <a:endParaRPr lang="fr-FR" sz="1600" b="1" i="0" kern="0" dirty="0">
              <a:solidFill>
                <a:srgbClr val="003366"/>
              </a:solidFill>
              <a:latin typeface="Lato" panose="020F0502020204030203" pitchFamily="34" charset="77"/>
            </a:endParaRPr>
          </a:p>
        </p:txBody>
      </p:sp>
      <p:sp>
        <p:nvSpPr>
          <p:cNvPr id="26" name="ZoneTexte 29">
            <a:extLst>
              <a:ext uri="{FF2B5EF4-FFF2-40B4-BE49-F238E27FC236}">
                <a16:creationId xmlns:a16="http://schemas.microsoft.com/office/drawing/2014/main" id="{D737618A-5398-4827-8BEA-A1DF57F89433}"/>
              </a:ext>
            </a:extLst>
          </p:cNvPr>
          <p:cNvSpPr txBox="1"/>
          <p:nvPr/>
        </p:nvSpPr>
        <p:spPr>
          <a:xfrm>
            <a:off x="1256486" y="4545261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DEEPWALK</a:t>
            </a:r>
          </a:p>
        </p:txBody>
      </p:sp>
      <p:sp>
        <p:nvSpPr>
          <p:cNvPr id="27" name="ZoneTexte 29">
            <a:extLst>
              <a:ext uri="{FF2B5EF4-FFF2-40B4-BE49-F238E27FC236}">
                <a16:creationId xmlns:a16="http://schemas.microsoft.com/office/drawing/2014/main" id="{5D64B4F0-68E7-4992-8B47-7ACF69EF285F}"/>
              </a:ext>
            </a:extLst>
          </p:cNvPr>
          <p:cNvSpPr txBox="1"/>
          <p:nvPr/>
        </p:nvSpPr>
        <p:spPr>
          <a:xfrm>
            <a:off x="1256486" y="5747046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GEMSEC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2A4EDB-E5D6-4C64-91B3-00B8D47CA55A}"/>
              </a:ext>
            </a:extLst>
          </p:cNvPr>
          <p:cNvCxnSpPr>
            <a:cxnSpLocks/>
          </p:cNvCxnSpPr>
          <p:nvPr/>
        </p:nvCxnSpPr>
        <p:spPr>
          <a:xfrm>
            <a:off x="1212243" y="3896769"/>
            <a:ext cx="0" cy="2750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29">
            <a:extLst>
              <a:ext uri="{FF2B5EF4-FFF2-40B4-BE49-F238E27FC236}">
                <a16:creationId xmlns:a16="http://schemas.microsoft.com/office/drawing/2014/main" id="{06A37B2A-0DCC-4102-AA08-38EF92916F4F}"/>
              </a:ext>
            </a:extLst>
          </p:cNvPr>
          <p:cNvSpPr txBox="1"/>
          <p:nvPr/>
        </p:nvSpPr>
        <p:spPr>
          <a:xfrm rot="16200000">
            <a:off x="-345790" y="5056593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PERFORMANCE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43FEC8-6C0B-43A2-8173-A732B256AB64}"/>
              </a:ext>
            </a:extLst>
          </p:cNvPr>
          <p:cNvCxnSpPr/>
          <p:nvPr/>
        </p:nvCxnSpPr>
        <p:spPr>
          <a:xfrm>
            <a:off x="1448214" y="5058679"/>
            <a:ext cx="828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9B0A32-3E1C-4796-964E-EF11BD588022}"/>
              </a:ext>
            </a:extLst>
          </p:cNvPr>
          <p:cNvCxnSpPr/>
          <p:nvPr/>
        </p:nvCxnSpPr>
        <p:spPr>
          <a:xfrm>
            <a:off x="1448213" y="5647662"/>
            <a:ext cx="828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D2986C-5D31-43AC-9487-BA8EFECBDC1E}"/>
              </a:ext>
            </a:extLst>
          </p:cNvPr>
          <p:cNvCxnSpPr/>
          <p:nvPr/>
        </p:nvCxnSpPr>
        <p:spPr>
          <a:xfrm>
            <a:off x="1448214" y="6243483"/>
            <a:ext cx="828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163D65-3314-47D8-AEA0-E1DA7AABE8D3}"/>
              </a:ext>
            </a:extLst>
          </p:cNvPr>
          <p:cNvCxnSpPr/>
          <p:nvPr/>
        </p:nvCxnSpPr>
        <p:spPr>
          <a:xfrm>
            <a:off x="1448214" y="4428020"/>
            <a:ext cx="828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2E3C8B-A6B4-4C66-A082-B9A00FBFC220}"/>
              </a:ext>
            </a:extLst>
          </p:cNvPr>
          <p:cNvCxnSpPr>
            <a:cxnSpLocks/>
          </p:cNvCxnSpPr>
          <p:nvPr/>
        </p:nvCxnSpPr>
        <p:spPr>
          <a:xfrm>
            <a:off x="3688849" y="3896769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6FD21F-0616-4DF7-BD52-AF4C5057FF1B}"/>
              </a:ext>
            </a:extLst>
          </p:cNvPr>
          <p:cNvCxnSpPr>
            <a:cxnSpLocks/>
          </p:cNvCxnSpPr>
          <p:nvPr/>
        </p:nvCxnSpPr>
        <p:spPr>
          <a:xfrm>
            <a:off x="5655299" y="3896769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A4CAAF-96CC-47B3-A5CF-DCEB8F80E49A}"/>
              </a:ext>
            </a:extLst>
          </p:cNvPr>
          <p:cNvCxnSpPr>
            <a:cxnSpLocks/>
          </p:cNvCxnSpPr>
          <p:nvPr/>
        </p:nvCxnSpPr>
        <p:spPr>
          <a:xfrm>
            <a:off x="7607004" y="3896769"/>
            <a:ext cx="0" cy="28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29">
            <a:extLst>
              <a:ext uri="{FF2B5EF4-FFF2-40B4-BE49-F238E27FC236}">
                <a16:creationId xmlns:a16="http://schemas.microsoft.com/office/drawing/2014/main" id="{D7CA2155-85E3-42B3-B0DD-A4571479FD47}"/>
              </a:ext>
            </a:extLst>
          </p:cNvPr>
          <p:cNvSpPr txBox="1"/>
          <p:nvPr/>
        </p:nvSpPr>
        <p:spPr>
          <a:xfrm>
            <a:off x="1309918" y="4039937"/>
            <a:ext cx="252197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ALGORITHM</a:t>
            </a:r>
          </a:p>
        </p:txBody>
      </p:sp>
      <p:sp>
        <p:nvSpPr>
          <p:cNvPr id="45" name="ZoneTexte 29">
            <a:extLst>
              <a:ext uri="{FF2B5EF4-FFF2-40B4-BE49-F238E27FC236}">
                <a16:creationId xmlns:a16="http://schemas.microsoft.com/office/drawing/2014/main" id="{1430F186-4971-4045-893E-FB6E09E8F7F4}"/>
              </a:ext>
            </a:extLst>
          </p:cNvPr>
          <p:cNvSpPr txBox="1"/>
          <p:nvPr/>
        </p:nvSpPr>
        <p:spPr>
          <a:xfrm>
            <a:off x="5656139" y="4039937"/>
            <a:ext cx="195002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HUNGARY</a:t>
            </a:r>
          </a:p>
        </p:txBody>
      </p:sp>
      <p:sp>
        <p:nvSpPr>
          <p:cNvPr id="47" name="ZoneTexte 29">
            <a:extLst>
              <a:ext uri="{FF2B5EF4-FFF2-40B4-BE49-F238E27FC236}">
                <a16:creationId xmlns:a16="http://schemas.microsoft.com/office/drawing/2014/main" id="{8AEEB6B4-A8E0-4017-8DD5-94C9A2B90C1B}"/>
              </a:ext>
            </a:extLst>
          </p:cNvPr>
          <p:cNvSpPr txBox="1"/>
          <p:nvPr/>
        </p:nvSpPr>
        <p:spPr>
          <a:xfrm>
            <a:off x="7708916" y="4039937"/>
            <a:ext cx="195002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ROMANIA</a:t>
            </a:r>
          </a:p>
        </p:txBody>
      </p:sp>
      <p:sp>
        <p:nvSpPr>
          <p:cNvPr id="36" name="ZoneTexte 29">
            <a:extLst>
              <a:ext uri="{FF2B5EF4-FFF2-40B4-BE49-F238E27FC236}">
                <a16:creationId xmlns:a16="http://schemas.microsoft.com/office/drawing/2014/main" id="{F704A8DC-1218-4C59-AEC3-9268EF4F6EBB}"/>
              </a:ext>
            </a:extLst>
          </p:cNvPr>
          <p:cNvSpPr txBox="1"/>
          <p:nvPr/>
        </p:nvSpPr>
        <p:spPr>
          <a:xfrm>
            <a:off x="3697453" y="4044743"/>
            <a:ext cx="195002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CROATIA</a:t>
            </a:r>
          </a:p>
        </p:txBody>
      </p:sp>
      <p:sp>
        <p:nvSpPr>
          <p:cNvPr id="38" name="ZoneTexte 29">
            <a:extLst>
              <a:ext uri="{FF2B5EF4-FFF2-40B4-BE49-F238E27FC236}">
                <a16:creationId xmlns:a16="http://schemas.microsoft.com/office/drawing/2014/main" id="{6521E3ED-382B-49A9-B0A3-94203BC9C178}"/>
              </a:ext>
            </a:extLst>
          </p:cNvPr>
          <p:cNvSpPr txBox="1"/>
          <p:nvPr/>
        </p:nvSpPr>
        <p:spPr>
          <a:xfrm>
            <a:off x="2700708" y="3533231"/>
            <a:ext cx="604508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MODULARITY SCORES ON DEEZER DATASETS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4941E60-4FE6-440B-AF9E-7053346EB699}"/>
              </a:ext>
            </a:extLst>
          </p:cNvPr>
          <p:cNvCxnSpPr>
            <a:cxnSpLocks/>
          </p:cNvCxnSpPr>
          <p:nvPr/>
        </p:nvCxnSpPr>
        <p:spPr>
          <a:xfrm>
            <a:off x="1433466" y="3896767"/>
            <a:ext cx="828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05342FA-BFC3-424D-93E3-E351544DED99}"/>
              </a:ext>
            </a:extLst>
          </p:cNvPr>
          <p:cNvCxnSpPr>
            <a:cxnSpLocks/>
          </p:cNvCxnSpPr>
          <p:nvPr/>
        </p:nvCxnSpPr>
        <p:spPr>
          <a:xfrm>
            <a:off x="2724061" y="3541341"/>
            <a:ext cx="6021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29">
            <a:extLst>
              <a:ext uri="{FF2B5EF4-FFF2-40B4-BE49-F238E27FC236}">
                <a16:creationId xmlns:a16="http://schemas.microsoft.com/office/drawing/2014/main" id="{167C28DC-D412-45DA-BA6D-B5D01DE4E9B2}"/>
              </a:ext>
            </a:extLst>
          </p:cNvPr>
          <p:cNvSpPr txBox="1"/>
          <p:nvPr/>
        </p:nvSpPr>
        <p:spPr>
          <a:xfrm>
            <a:off x="3688848" y="4552003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0.235</a:t>
            </a:r>
          </a:p>
        </p:txBody>
      </p:sp>
      <p:sp>
        <p:nvSpPr>
          <p:cNvPr id="56" name="ZoneTexte 29">
            <a:extLst>
              <a:ext uri="{FF2B5EF4-FFF2-40B4-BE49-F238E27FC236}">
                <a16:creationId xmlns:a16="http://schemas.microsoft.com/office/drawing/2014/main" id="{E0EB2E41-634E-49F4-B508-0CF293464E0C}"/>
              </a:ext>
            </a:extLst>
          </p:cNvPr>
          <p:cNvSpPr txBox="1"/>
          <p:nvPr/>
        </p:nvSpPr>
        <p:spPr>
          <a:xfrm>
            <a:off x="5669290" y="4552003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0.275</a:t>
            </a:r>
          </a:p>
        </p:txBody>
      </p:sp>
      <p:sp>
        <p:nvSpPr>
          <p:cNvPr id="57" name="ZoneTexte 29">
            <a:extLst>
              <a:ext uri="{FF2B5EF4-FFF2-40B4-BE49-F238E27FC236}">
                <a16:creationId xmlns:a16="http://schemas.microsoft.com/office/drawing/2014/main" id="{F2893EFA-B13D-4177-A0D8-276C3F989E40}"/>
              </a:ext>
            </a:extLst>
          </p:cNvPr>
          <p:cNvSpPr txBox="1"/>
          <p:nvPr/>
        </p:nvSpPr>
        <p:spPr>
          <a:xfrm>
            <a:off x="7710237" y="4552003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0.468</a:t>
            </a:r>
          </a:p>
        </p:txBody>
      </p:sp>
      <p:sp>
        <p:nvSpPr>
          <p:cNvPr id="58" name="ZoneTexte 29">
            <a:extLst>
              <a:ext uri="{FF2B5EF4-FFF2-40B4-BE49-F238E27FC236}">
                <a16:creationId xmlns:a16="http://schemas.microsoft.com/office/drawing/2014/main" id="{0247BDAE-118B-48DB-92BA-952847631211}"/>
              </a:ext>
            </a:extLst>
          </p:cNvPr>
          <p:cNvSpPr txBox="1"/>
          <p:nvPr/>
        </p:nvSpPr>
        <p:spPr>
          <a:xfrm>
            <a:off x="3693766" y="5220601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0.287</a:t>
            </a:r>
          </a:p>
        </p:txBody>
      </p:sp>
      <p:sp>
        <p:nvSpPr>
          <p:cNvPr id="59" name="ZoneTexte 29">
            <a:extLst>
              <a:ext uri="{FF2B5EF4-FFF2-40B4-BE49-F238E27FC236}">
                <a16:creationId xmlns:a16="http://schemas.microsoft.com/office/drawing/2014/main" id="{AF3F9E50-01F5-4EBA-8798-1AA655D60AD2}"/>
              </a:ext>
            </a:extLst>
          </p:cNvPr>
          <p:cNvSpPr txBox="1"/>
          <p:nvPr/>
        </p:nvSpPr>
        <p:spPr>
          <a:xfrm>
            <a:off x="5674208" y="5220601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0.292</a:t>
            </a:r>
          </a:p>
        </p:txBody>
      </p:sp>
      <p:sp>
        <p:nvSpPr>
          <p:cNvPr id="60" name="ZoneTexte 29">
            <a:extLst>
              <a:ext uri="{FF2B5EF4-FFF2-40B4-BE49-F238E27FC236}">
                <a16:creationId xmlns:a16="http://schemas.microsoft.com/office/drawing/2014/main" id="{376DBC59-9A44-4062-BA16-C214305F1324}"/>
              </a:ext>
            </a:extLst>
          </p:cNvPr>
          <p:cNvSpPr txBox="1"/>
          <p:nvPr/>
        </p:nvSpPr>
        <p:spPr>
          <a:xfrm>
            <a:off x="7715155" y="5220601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0.484</a:t>
            </a:r>
          </a:p>
        </p:txBody>
      </p:sp>
      <p:sp>
        <p:nvSpPr>
          <p:cNvPr id="61" name="ZoneTexte 29">
            <a:extLst>
              <a:ext uri="{FF2B5EF4-FFF2-40B4-BE49-F238E27FC236}">
                <a16:creationId xmlns:a16="http://schemas.microsoft.com/office/drawing/2014/main" id="{7F9AC60D-7504-40AD-8069-9812A9C1EBBB}"/>
              </a:ext>
            </a:extLst>
          </p:cNvPr>
          <p:cNvSpPr txBox="1"/>
          <p:nvPr/>
        </p:nvSpPr>
        <p:spPr>
          <a:xfrm>
            <a:off x="3683936" y="5771210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0.354</a:t>
            </a:r>
          </a:p>
        </p:txBody>
      </p:sp>
      <p:sp>
        <p:nvSpPr>
          <p:cNvPr id="62" name="ZoneTexte 29">
            <a:extLst>
              <a:ext uri="{FF2B5EF4-FFF2-40B4-BE49-F238E27FC236}">
                <a16:creationId xmlns:a16="http://schemas.microsoft.com/office/drawing/2014/main" id="{00DEFA37-602F-4F65-8D3A-F86C32088140}"/>
              </a:ext>
            </a:extLst>
          </p:cNvPr>
          <p:cNvSpPr txBox="1"/>
          <p:nvPr/>
        </p:nvSpPr>
        <p:spPr>
          <a:xfrm>
            <a:off x="5664378" y="5771210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0.351</a:t>
            </a:r>
          </a:p>
        </p:txBody>
      </p:sp>
      <p:sp>
        <p:nvSpPr>
          <p:cNvPr id="63" name="ZoneTexte 29">
            <a:extLst>
              <a:ext uri="{FF2B5EF4-FFF2-40B4-BE49-F238E27FC236}">
                <a16:creationId xmlns:a16="http://schemas.microsoft.com/office/drawing/2014/main" id="{3EEF050A-EE16-4314-A204-46851CF325DD}"/>
              </a:ext>
            </a:extLst>
          </p:cNvPr>
          <p:cNvSpPr txBox="1"/>
          <p:nvPr/>
        </p:nvSpPr>
        <p:spPr>
          <a:xfrm>
            <a:off x="7705325" y="5771210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chemeClr val="accent2"/>
                </a:solidFill>
                <a:latin typeface="Lato" panose="020F0502020204030203" pitchFamily="34" charset="77"/>
              </a:rPr>
              <a:t>0.543</a:t>
            </a:r>
          </a:p>
        </p:txBody>
      </p:sp>
      <p:sp>
        <p:nvSpPr>
          <p:cNvPr id="64" name="ZoneTexte 29">
            <a:extLst>
              <a:ext uri="{FF2B5EF4-FFF2-40B4-BE49-F238E27FC236}">
                <a16:creationId xmlns:a16="http://schemas.microsoft.com/office/drawing/2014/main" id="{C1B06ABA-9971-4786-B276-FD9545852193}"/>
              </a:ext>
            </a:extLst>
          </p:cNvPr>
          <p:cNvSpPr txBox="1"/>
          <p:nvPr/>
        </p:nvSpPr>
        <p:spPr>
          <a:xfrm>
            <a:off x="3684552" y="6366063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0.407</a:t>
            </a:r>
          </a:p>
        </p:txBody>
      </p:sp>
      <p:sp>
        <p:nvSpPr>
          <p:cNvPr id="65" name="ZoneTexte 29">
            <a:extLst>
              <a:ext uri="{FF2B5EF4-FFF2-40B4-BE49-F238E27FC236}">
                <a16:creationId xmlns:a16="http://schemas.microsoft.com/office/drawing/2014/main" id="{17610906-85E0-4712-97E6-3F5083BB6D23}"/>
              </a:ext>
            </a:extLst>
          </p:cNvPr>
          <p:cNvSpPr txBox="1"/>
          <p:nvPr/>
        </p:nvSpPr>
        <p:spPr>
          <a:xfrm>
            <a:off x="5664994" y="6366063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0.409</a:t>
            </a:r>
          </a:p>
        </p:txBody>
      </p:sp>
      <p:sp>
        <p:nvSpPr>
          <p:cNvPr id="66" name="ZoneTexte 29">
            <a:extLst>
              <a:ext uri="{FF2B5EF4-FFF2-40B4-BE49-F238E27FC236}">
                <a16:creationId xmlns:a16="http://schemas.microsoft.com/office/drawing/2014/main" id="{8374A42D-8D33-48CE-A8F1-DB13EC7CDD12}"/>
              </a:ext>
            </a:extLst>
          </p:cNvPr>
          <p:cNvSpPr txBox="1"/>
          <p:nvPr/>
        </p:nvSpPr>
        <p:spPr>
          <a:xfrm>
            <a:off x="7705941" y="6366063"/>
            <a:ext cx="1967291" cy="3454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0.549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2D93288-88E4-40C5-A04D-C4D1EDC072E4}"/>
              </a:ext>
            </a:extLst>
          </p:cNvPr>
          <p:cNvGrpSpPr/>
          <p:nvPr/>
        </p:nvGrpSpPr>
        <p:grpSpPr>
          <a:xfrm>
            <a:off x="3582347" y="2218483"/>
            <a:ext cx="4434612" cy="818429"/>
            <a:chOff x="5836499" y="5061714"/>
            <a:chExt cx="4434612" cy="818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6F4F5BB1-45D9-4B3F-BB2E-CD9E45E4F214}"/>
                    </a:ext>
                  </a:extLst>
                </p:cNvPr>
                <p:cNvSpPr/>
                <p:nvPr/>
              </p:nvSpPr>
              <p:spPr>
                <a:xfrm>
                  <a:off x="5836499" y="5061714"/>
                  <a:ext cx="4434612" cy="8184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d>
                              <m:dPr>
                                <m:begChr m:val=""/>
                                <m:ctrlP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n-US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6F4F5BB1-45D9-4B3F-BB2E-CD9E45E4F2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6499" y="5061714"/>
                  <a:ext cx="4434612" cy="8184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D5E29F6-59CB-4A09-AE2D-7E5313F489DE}"/>
                </a:ext>
              </a:extLst>
            </p:cNvPr>
            <p:cNvSpPr/>
            <p:nvPr/>
          </p:nvSpPr>
          <p:spPr>
            <a:xfrm>
              <a:off x="9915134" y="5109698"/>
              <a:ext cx="240871" cy="7704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b="0" i="0" dirty="0" err="1">
                <a:solidFill>
                  <a:srgbClr val="003366"/>
                </a:solidFill>
                <a:latin typeface="Lato Regular" panose="020F0502020204030203" pitchFamily="34" charset="0"/>
              </a:endParaRPr>
            </a:p>
          </p:txBody>
        </p:sp>
      </p:grpSp>
      <p:sp>
        <p:nvSpPr>
          <p:cNvPr id="71" name="ZoneTexte 29">
            <a:extLst>
              <a:ext uri="{FF2B5EF4-FFF2-40B4-BE49-F238E27FC236}">
                <a16:creationId xmlns:a16="http://schemas.microsoft.com/office/drawing/2014/main" id="{C5513882-3E58-400C-8B86-D30B07F23D9C}"/>
              </a:ext>
            </a:extLst>
          </p:cNvPr>
          <p:cNvSpPr txBox="1"/>
          <p:nvPr/>
        </p:nvSpPr>
        <p:spPr>
          <a:xfrm>
            <a:off x="2700708" y="1799721"/>
            <a:ext cx="604508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1600" b="1" i="0" kern="0" dirty="0">
                <a:solidFill>
                  <a:srgbClr val="003366"/>
                </a:solidFill>
                <a:latin typeface="Lato" panose="020F0502020204030203" pitchFamily="34" charset="77"/>
              </a:rPr>
              <a:t>CRITERIA TO EVALUATE PERFORMANCE : MODULARITY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CD176C-267E-4F8D-A421-DD7015D28E04}"/>
              </a:ext>
            </a:extLst>
          </p:cNvPr>
          <p:cNvCxnSpPr>
            <a:cxnSpLocks/>
          </p:cNvCxnSpPr>
          <p:nvPr/>
        </p:nvCxnSpPr>
        <p:spPr>
          <a:xfrm>
            <a:off x="2724061" y="1807831"/>
            <a:ext cx="6021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9A7945-80FC-4F72-A400-4AE788F3075B}"/>
              </a:ext>
            </a:extLst>
          </p:cNvPr>
          <p:cNvCxnSpPr>
            <a:cxnSpLocks/>
          </p:cNvCxnSpPr>
          <p:nvPr/>
        </p:nvCxnSpPr>
        <p:spPr>
          <a:xfrm>
            <a:off x="2724061" y="2138275"/>
            <a:ext cx="6021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C94E7A-3A3F-4E0F-8A28-4EC9792955D1}"/>
              </a:ext>
            </a:extLst>
          </p:cNvPr>
          <p:cNvGrpSpPr/>
          <p:nvPr/>
        </p:nvGrpSpPr>
        <p:grpSpPr>
          <a:xfrm>
            <a:off x="8862152" y="13418"/>
            <a:ext cx="1337696" cy="268238"/>
            <a:chOff x="8564774" y="13418"/>
            <a:chExt cx="1337696" cy="26823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E8FCC1-2B46-47DE-8C79-C32FB31FDA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477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35D606-9100-4E92-9A64-11892EB01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751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3231A0-BDE4-4023-B90A-EE54C7368B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0912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5E47C06-F2A0-4468-A3F9-A9978098D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8098" y="13418"/>
              <a:ext cx="267186" cy="268238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>
                  <a:solidFill>
                    <a:schemeClr val="bg1"/>
                  </a:solidFill>
                  <a:latin typeface="+mj-lt"/>
                </a:rPr>
                <a:t>4</a:t>
              </a:r>
              <a:endParaRPr lang="en-US" sz="1200" i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320B2A-5D2B-4EBD-8BAD-EC7562185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28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41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2CF1D9-A9EF-4B8F-A353-778E437CDB95}"/>
              </a:ext>
            </a:extLst>
          </p:cNvPr>
          <p:cNvGraphicFramePr>
            <a:graphicFrameLocks noGrp="1"/>
          </p:cNvGraphicFramePr>
          <p:nvPr>
            <p:ph sz="quarter" idx="55"/>
            <p:extLst>
              <p:ext uri="{D42A27DB-BD31-4B8C-83A1-F6EECF244321}">
                <p14:modId xmlns:p14="http://schemas.microsoft.com/office/powerpoint/2010/main" val="1455269534"/>
              </p:ext>
            </p:extLst>
          </p:nvPr>
        </p:nvGraphicFramePr>
        <p:xfrm>
          <a:off x="488790" y="3079090"/>
          <a:ext cx="9711064" cy="374440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310292">
                  <a:extLst>
                    <a:ext uri="{9D8B030D-6E8A-4147-A177-3AD203B41FA5}">
                      <a16:colId xmlns:a16="http://schemas.microsoft.com/office/drawing/2014/main" val="512550780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2186487855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387327048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3155866517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2440219467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99833457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976318516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490369474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1432328949"/>
                    </a:ext>
                  </a:extLst>
                </a:gridCol>
                <a:gridCol w="822308">
                  <a:extLst>
                    <a:ext uri="{9D8B030D-6E8A-4147-A177-3AD203B41FA5}">
                      <a16:colId xmlns:a16="http://schemas.microsoft.com/office/drawing/2014/main" val="294962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Country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Croatia</a:t>
                      </a:r>
                      <a:endParaRPr lang="fr-F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 err="1">
                          <a:solidFill>
                            <a:schemeClr val="bg1"/>
                          </a:solidFill>
                        </a:rPr>
                        <a:t>Hungary</a:t>
                      </a:r>
                      <a:endParaRPr lang="fr-F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Romania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776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F1-Score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Macro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Micro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err="1"/>
                        <a:t>Weighted</a:t>
                      </a:r>
                      <a:endParaRPr lang="fr-FR" sz="1200" b="1" dirty="0"/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Macro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Micro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err="1"/>
                        <a:t>Weighted</a:t>
                      </a:r>
                      <a:endParaRPr lang="fr-FR" sz="1200" b="1" dirty="0"/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Macro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Micro</a:t>
                      </a:r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err="1"/>
                        <a:t>Weighted</a:t>
                      </a:r>
                      <a:endParaRPr lang="fr-FR" sz="1200" b="1" dirty="0"/>
                    </a:p>
                  </a:txBody>
                  <a:tcPr marL="45720" marR="457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Node2Vec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2.32%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24.03%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12.93%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3.92%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33.78%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18.34%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3.90%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33.45%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18.11%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322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027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Laplacian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Eigenmaps</a:t>
                      </a:r>
                      <a:endParaRPr lang="fr-FR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23.80%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12.79%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18.46%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32.99%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17.74%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148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027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MNMF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31.72%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35.97%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22.66%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33.74%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21.02%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933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DANMF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3.52%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27.20%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16.56%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4.74%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35.32%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20.78%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33.01%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18.37%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01313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/>
                      <a:endParaRPr lang="fr-FR" sz="1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00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77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DeepWalk</a:t>
                      </a:r>
                      <a:endParaRPr lang="fr-FR" sz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4.99%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32.56%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21.05%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6.19%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37.84%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24.97%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4.95%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32.33%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20.68%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121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DeepWalk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With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Regularization</a:t>
                      </a:r>
                      <a:endParaRPr lang="fr-FR" sz="1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32.57%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6.16%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37.88%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25.13%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31.93%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20.19%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606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GEMSEC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32.30%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20.54%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6.19%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37.31%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24.62%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32.49%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20.59%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586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GEMSEC </a:t>
                      </a:r>
                      <a:r>
                        <a:rPr lang="fr-FR" sz="1200" b="1" dirty="0" err="1"/>
                        <a:t>With</a:t>
                      </a:r>
                      <a:r>
                        <a:rPr lang="fr-FR" sz="1200" b="1" dirty="0"/>
                        <a:t> </a:t>
                      </a:r>
                      <a:r>
                        <a:rPr lang="fr-FR" sz="1200" b="1" dirty="0" err="1"/>
                        <a:t>Regularization</a:t>
                      </a:r>
                      <a:endParaRPr lang="fr-FR" sz="1200" b="1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5.00%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32.76%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21.09%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6.35%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38.61%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25.71%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4.88%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32.01%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20.35%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75288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6EEA5-F24B-403B-97A4-973F9C87674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r>
              <a:rPr lang="fr-FR" noProof="0"/>
              <a:t>Page </a:t>
            </a:r>
            <a:fld id="{8FA64646-6AA3-4ADC-A619-7CFB85A7FF72}" type="slidenum">
              <a:rPr lang="fr-FR" b="1" noProof="0" smtClean="0"/>
              <a:pPr>
                <a:defRPr/>
              </a:pPr>
              <a:t>9</a:t>
            </a:fld>
            <a:endParaRPr lang="fr-FR" b="1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F9BE0-4729-40CC-A97F-52E1A4EE28C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8790" y="1260475"/>
            <a:ext cx="9711058" cy="238200"/>
          </a:xfrm>
        </p:spPr>
        <p:txBody>
          <a:bodyPr/>
          <a:lstStyle/>
          <a:p>
            <a:r>
              <a:rPr lang="fr-FR" dirty="0"/>
              <a:t>Method and Performance on the </a:t>
            </a:r>
            <a:r>
              <a:rPr lang="fr-FR" dirty="0" err="1"/>
              <a:t>multilabel</a:t>
            </a:r>
            <a:r>
              <a:rPr lang="fr-FR" dirty="0"/>
              <a:t> classification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OneVsAll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(</a:t>
            </a:r>
            <a:r>
              <a:rPr lang="fr-FR" dirty="0" err="1"/>
              <a:t>LogisticRegression</a:t>
            </a:r>
            <a:r>
              <a:rPr lang="fr-FR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8FE3AA-8BB7-4789-A78A-5D3958683E5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fr-FR" dirty="0"/>
              <a:t>Notes: (1)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trained</a:t>
            </a:r>
            <a:r>
              <a:rPr lang="fr-FR" dirty="0"/>
              <a:t> on 90% of the </a:t>
            </a:r>
            <a:r>
              <a:rPr lang="fr-FR" dirty="0" err="1"/>
              <a:t>datasets</a:t>
            </a:r>
            <a:r>
              <a:rPr lang="fr-FR" dirty="0"/>
              <a:t>; (2)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on the 10% </a:t>
            </a:r>
            <a:r>
              <a:rPr lang="fr-FR" dirty="0" err="1"/>
              <a:t>remaining</a:t>
            </a:r>
            <a:r>
              <a:rPr lang="fr-FR" dirty="0"/>
              <a:t>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F7641-34FB-467D-AF3A-A840C934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vs. other algorithms</a:t>
            </a:r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0CF8FF-EFA9-4081-B11D-834FEA31360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Multi-label classification: music genres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1A5719F-DFD3-4BD1-87F0-3C80808A2DD8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r>
              <a:rPr lang="en-US" dirty="0"/>
              <a:t>April 2020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C23C43-2866-4BFC-B031-2D26BD2D34D2}"/>
              </a:ext>
            </a:extLst>
          </p:cNvPr>
          <p:cNvGrpSpPr/>
          <p:nvPr/>
        </p:nvGrpSpPr>
        <p:grpSpPr>
          <a:xfrm>
            <a:off x="488790" y="1682776"/>
            <a:ext cx="9711058" cy="787743"/>
            <a:chOff x="488790" y="1833099"/>
            <a:chExt cx="9711058" cy="7877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192025-FD20-463D-801C-DDF87C273F8C}"/>
                </a:ext>
              </a:extLst>
            </p:cNvPr>
            <p:cNvSpPr/>
            <p:nvPr/>
          </p:nvSpPr>
          <p:spPr>
            <a:xfrm>
              <a:off x="488790" y="1833099"/>
              <a:ext cx="1311994" cy="7877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200" b="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Deezer </a:t>
              </a:r>
              <a:r>
                <a:rPr lang="fr-FR" sz="1200" b="0" i="0" dirty="0" err="1">
                  <a:solidFill>
                    <a:srgbClr val="003366"/>
                  </a:solidFill>
                  <a:latin typeface="Lato Regular" panose="020F0502020204030203" pitchFamily="34" charset="0"/>
                </a:rPr>
                <a:t>Datasets</a:t>
              </a:r>
              <a:endParaRPr lang="fr-FR" sz="1200" b="0" i="0" dirty="0">
                <a:solidFill>
                  <a:srgbClr val="003366"/>
                </a:solidFill>
                <a:latin typeface="Lato Regular" panose="020F050202020403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1EA3CA-311B-41F5-89A4-401A4897197D}"/>
                </a:ext>
              </a:extLst>
            </p:cNvPr>
            <p:cNvSpPr/>
            <p:nvPr/>
          </p:nvSpPr>
          <p:spPr>
            <a:xfrm>
              <a:off x="3288478" y="1833099"/>
              <a:ext cx="1311994" cy="7877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200" b="0" i="0" dirty="0" err="1">
                  <a:solidFill>
                    <a:srgbClr val="003366"/>
                  </a:solidFill>
                  <a:latin typeface="Lato Regular" panose="020F0502020204030203" pitchFamily="34" charset="0"/>
                </a:rPr>
                <a:t>Embeddings</a:t>
              </a:r>
              <a:r>
                <a:rPr lang="fr-FR" sz="120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 (Node2Vec, GEMSEC, etc.)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B68E1F-A076-4AF4-931A-3E7EA52B049B}"/>
                </a:ext>
              </a:extLst>
            </p:cNvPr>
            <p:cNvSpPr/>
            <p:nvPr/>
          </p:nvSpPr>
          <p:spPr>
            <a:xfrm>
              <a:off x="6088166" y="1833099"/>
              <a:ext cx="1311994" cy="7877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200" b="0" i="0" dirty="0" err="1">
                  <a:solidFill>
                    <a:srgbClr val="003366"/>
                  </a:solidFill>
                  <a:latin typeface="Lato Regular" panose="020F0502020204030203" pitchFamily="34" charset="0"/>
                </a:rPr>
                <a:t>Fitted</a:t>
              </a:r>
              <a:r>
                <a:rPr lang="fr-FR" sz="1200" b="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 model</a:t>
              </a:r>
              <a:r>
                <a:rPr lang="fr-FR" sz="120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 (</a:t>
              </a:r>
              <a:r>
                <a:rPr lang="fr-FR" sz="1200" i="0" dirty="0" err="1">
                  <a:solidFill>
                    <a:srgbClr val="003366"/>
                  </a:solidFill>
                  <a:latin typeface="Lato Regular" panose="020F0502020204030203" pitchFamily="34" charset="0"/>
                </a:rPr>
                <a:t>OneVsAll</a:t>
              </a:r>
              <a:r>
                <a:rPr lang="fr-FR" sz="120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 </a:t>
              </a:r>
              <a:r>
                <a:rPr lang="fr-FR" sz="1200" i="0" dirty="0" err="1">
                  <a:solidFill>
                    <a:srgbClr val="003366"/>
                  </a:solidFill>
                  <a:latin typeface="Lato Regular" panose="020F0502020204030203" pitchFamily="34" charset="0"/>
                </a:rPr>
                <a:t>with</a:t>
              </a:r>
              <a:r>
                <a:rPr lang="fr-FR" sz="120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 </a:t>
              </a:r>
              <a:r>
                <a:rPr lang="fr-FR" sz="1200" i="0" dirty="0" err="1">
                  <a:solidFill>
                    <a:srgbClr val="003366"/>
                  </a:solidFill>
                  <a:latin typeface="Lato Regular" panose="020F0502020204030203" pitchFamily="34" charset="0"/>
                </a:rPr>
                <a:t>Logistic</a:t>
              </a:r>
              <a:r>
                <a:rPr lang="fr-FR" sz="120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 </a:t>
              </a:r>
              <a:r>
                <a:rPr lang="fr-FR" sz="1200" i="0" dirty="0" err="1">
                  <a:solidFill>
                    <a:srgbClr val="003366"/>
                  </a:solidFill>
                  <a:latin typeface="Lato Regular" panose="020F0502020204030203" pitchFamily="34" charset="0"/>
                </a:rPr>
                <a:t>Regression</a:t>
              </a:r>
              <a:r>
                <a:rPr lang="fr-FR" sz="120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38BC41-FD97-43C0-A05F-6EFFECAE809B}"/>
                </a:ext>
              </a:extLst>
            </p:cNvPr>
            <p:cNvSpPr/>
            <p:nvPr/>
          </p:nvSpPr>
          <p:spPr>
            <a:xfrm>
              <a:off x="8887854" y="1833099"/>
              <a:ext cx="1311994" cy="7877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200" b="0" i="0" dirty="0" err="1">
                  <a:solidFill>
                    <a:srgbClr val="003366"/>
                  </a:solidFill>
                  <a:latin typeface="Lato Regular" panose="020F0502020204030203" pitchFamily="34" charset="0"/>
                </a:rPr>
                <a:t>Predictions</a:t>
              </a:r>
              <a:r>
                <a:rPr lang="fr-FR" sz="1200" b="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 </a:t>
              </a:r>
            </a:p>
            <a:p>
              <a:pPr algn="ctr"/>
              <a:r>
                <a:rPr lang="fr-FR" sz="120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(Genres </a:t>
              </a:r>
              <a:r>
                <a:rPr lang="fr-FR" sz="1200" i="0" dirty="0" err="1">
                  <a:solidFill>
                    <a:srgbClr val="003366"/>
                  </a:solidFill>
                  <a:latin typeface="Lato Regular" panose="020F0502020204030203" pitchFamily="34" charset="0"/>
                </a:rPr>
                <a:t>liked</a:t>
              </a:r>
              <a:r>
                <a:rPr lang="fr-FR" sz="1200" i="0" dirty="0">
                  <a:solidFill>
                    <a:srgbClr val="003366"/>
                  </a:solidFill>
                  <a:latin typeface="Lato Regular" panose="020F0502020204030203" pitchFamily="34" charset="0"/>
                </a:rPr>
                <a:t> per user)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62CB504-F3D4-4864-932D-47090F4A2F8F}"/>
                </a:ext>
              </a:extLst>
            </p:cNvPr>
            <p:cNvCxnSpPr/>
            <p:nvPr/>
          </p:nvCxnSpPr>
          <p:spPr>
            <a:xfrm>
              <a:off x="1800784" y="2226971"/>
              <a:ext cx="14876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07AE98-46E5-4983-A68F-711825B6CE33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4600472" y="2226971"/>
              <a:ext cx="14876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BC989B-BBC9-46BD-B0D9-F03F6C97CA86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7400160" y="2226971"/>
              <a:ext cx="14876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8C60E4-995A-4B4D-8DE0-1F5730D2D4C0}"/>
                </a:ext>
              </a:extLst>
            </p:cNvPr>
            <p:cNvSpPr/>
            <p:nvPr/>
          </p:nvSpPr>
          <p:spPr>
            <a:xfrm>
              <a:off x="2137308" y="2075116"/>
              <a:ext cx="814646" cy="3037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200" b="0" i="0" dirty="0">
                  <a:solidFill>
                    <a:schemeClr val="bg1"/>
                  </a:solidFill>
                  <a:latin typeface="Lato Regular" panose="020F0502020204030203" pitchFamily="34" charset="0"/>
                </a:rPr>
                <a:t>Embedded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8FAEF5-D1C2-4951-A9C9-F7B954CB5989}"/>
                </a:ext>
              </a:extLst>
            </p:cNvPr>
            <p:cNvSpPr/>
            <p:nvPr/>
          </p:nvSpPr>
          <p:spPr>
            <a:xfrm>
              <a:off x="4936996" y="2075116"/>
              <a:ext cx="814646" cy="3037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200" b="0" i="0" dirty="0">
                  <a:solidFill>
                    <a:schemeClr val="bg1"/>
                  </a:solidFill>
                  <a:latin typeface="Lato Regular" panose="020F0502020204030203" pitchFamily="34" charset="0"/>
                </a:rPr>
                <a:t>Training</a:t>
              </a:r>
              <a:r>
                <a:rPr lang="fr-FR" sz="1200" b="0" i="0" baseline="30000" dirty="0">
                  <a:solidFill>
                    <a:schemeClr val="bg1"/>
                  </a:solidFill>
                  <a:latin typeface="Lato Regular" panose="020F0502020204030203" pitchFamily="34" charset="0"/>
                </a:rPr>
                <a:t>(1)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60B807-0FDC-4E10-9F59-5279D6967C36}"/>
                </a:ext>
              </a:extLst>
            </p:cNvPr>
            <p:cNvSpPr/>
            <p:nvPr/>
          </p:nvSpPr>
          <p:spPr>
            <a:xfrm>
              <a:off x="7736684" y="2075116"/>
              <a:ext cx="814646" cy="3037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200" b="0" i="0" dirty="0" err="1">
                  <a:solidFill>
                    <a:schemeClr val="bg1"/>
                  </a:solidFill>
                  <a:latin typeface="Lato Regular" panose="020F0502020204030203" pitchFamily="34" charset="0"/>
                </a:rPr>
                <a:t>Testing</a:t>
              </a:r>
              <a:r>
                <a:rPr lang="fr-FR" sz="1200" b="0" i="0" baseline="30000" dirty="0">
                  <a:solidFill>
                    <a:schemeClr val="bg1"/>
                  </a:solidFill>
                  <a:latin typeface="Lato Regular" panose="020F0502020204030203" pitchFamily="34" charset="0"/>
                </a:rPr>
                <a:t>(</a:t>
              </a:r>
              <a:r>
                <a:rPr lang="fr-FR" sz="1200" i="0" baseline="30000" dirty="0">
                  <a:solidFill>
                    <a:schemeClr val="bg1"/>
                  </a:solidFill>
                  <a:latin typeface="Lato Regular" panose="020F0502020204030203" pitchFamily="34" charset="0"/>
                </a:rPr>
                <a:t>2</a:t>
              </a:r>
              <a:r>
                <a:rPr lang="fr-FR" sz="1200" b="0" i="0" baseline="30000" dirty="0">
                  <a:solidFill>
                    <a:schemeClr val="bg1"/>
                  </a:solidFill>
                  <a:latin typeface="Lato Regular" panose="020F0502020204030203" pitchFamily="34" charset="0"/>
                </a:rPr>
                <a:t>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CD658C-7FEE-46B6-A636-486285771D55}"/>
              </a:ext>
            </a:extLst>
          </p:cNvPr>
          <p:cNvGrpSpPr/>
          <p:nvPr/>
        </p:nvGrpSpPr>
        <p:grpSpPr>
          <a:xfrm>
            <a:off x="930201" y="2654620"/>
            <a:ext cx="8828235" cy="240368"/>
            <a:chOff x="930201" y="2626572"/>
            <a:chExt cx="8828235" cy="240368"/>
          </a:xfrm>
        </p:grpSpPr>
        <p:cxnSp>
          <p:nvCxnSpPr>
            <p:cNvPr id="30" name="Straight Connector 55">
              <a:extLst>
                <a:ext uri="{FF2B5EF4-FFF2-40B4-BE49-F238E27FC236}">
                  <a16:creationId xmlns:a16="http://schemas.microsoft.com/office/drawing/2014/main" id="{9BDB2E4D-F838-455E-8955-1D694818CB2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344319" y="-1667361"/>
              <a:ext cx="0" cy="88282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5">
              <a:extLst>
                <a:ext uri="{FF2B5EF4-FFF2-40B4-BE49-F238E27FC236}">
                  <a16:creationId xmlns:a16="http://schemas.microsoft.com/office/drawing/2014/main" id="{ABB8A260-A658-48EB-B977-BC6970A00F9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24110" y="2626572"/>
              <a:ext cx="240419" cy="24036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fr-FR" sz="1200" i="0" dirty="0">
                <a:latin typeface="+mj-lt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9F81603B-CD09-4905-B1D2-6EB66E878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75411" y="2677848"/>
              <a:ext cx="137816" cy="13781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F43E08-D87C-45A7-8382-36A6E5993E6D}"/>
              </a:ext>
            </a:extLst>
          </p:cNvPr>
          <p:cNvGrpSpPr/>
          <p:nvPr/>
        </p:nvGrpSpPr>
        <p:grpSpPr>
          <a:xfrm>
            <a:off x="8862152" y="13418"/>
            <a:ext cx="1337696" cy="268238"/>
            <a:chOff x="8564774" y="13418"/>
            <a:chExt cx="1337696" cy="26823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806F3C-7F02-4B08-B863-E79E51953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4774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2D17E9F-9937-4054-AC22-C83F10212C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751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69A3AFA-D973-4CEB-B1AC-388363822A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0912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EDC0426-0442-45B9-AD8B-E3F95C432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8098" y="13418"/>
              <a:ext cx="267186" cy="268238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C4A4A65-18D2-478A-A50D-8272866C8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35284" y="13418"/>
              <a:ext cx="267186" cy="268238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533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PRESENTATION_TABLE_OF_CONTENT_STYLE_TAG" val="3"/>
  <p:tag name="POWER_USER_PPT_AGENDA_PRESENTATION_COLOR_TAG" val="#003366"/>
  <p:tag name="POWER_USER_PPT_AGENDA_PRESENTATION_DIVIDERS_CHECKED_TAG" val="1"/>
  <p:tag name="POWER_USER_PPT_AGENDA_PRESENTATION_TABLE_OF_CONTENT_CHECKED_TAG" val="0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</p:tagLst>
</file>

<file path=ppt/theme/theme1.xml><?xml version="1.0" encoding="utf-8"?>
<a:theme xmlns:a="http://schemas.openxmlformats.org/drawingml/2006/main" name="Theme_Office">
  <a:themeElements>
    <a:clrScheme name="Custom 2">
      <a:dk1>
        <a:srgbClr val="000000"/>
      </a:dk1>
      <a:lt1>
        <a:sysClr val="window" lastClr="FFFFFF"/>
      </a:lt1>
      <a:dk2>
        <a:srgbClr val="003366"/>
      </a:dk2>
      <a:lt2>
        <a:srgbClr val="D8D8D8"/>
      </a:lt2>
      <a:accent1>
        <a:srgbClr val="003366"/>
      </a:accent1>
      <a:accent2>
        <a:srgbClr val="007FF0"/>
      </a:accent2>
      <a:accent3>
        <a:srgbClr val="00A2D8"/>
      </a:accent3>
      <a:accent4>
        <a:srgbClr val="B9D8EC"/>
      </a:accent4>
      <a:accent5>
        <a:srgbClr val="999999"/>
      </a:accent5>
      <a:accent6>
        <a:srgbClr val="F4A75A"/>
      </a:accent6>
      <a:hlink>
        <a:srgbClr val="003366"/>
      </a:hlink>
      <a:folHlink>
        <a:srgbClr val="003366"/>
      </a:folHlink>
    </a:clrScheme>
    <a:fontScheme name="Custom 1">
      <a:majorFont>
        <a:latin typeface="Lato Black"/>
        <a:ea typeface=""/>
        <a:cs typeface=""/>
      </a:majorFont>
      <a:minorFont>
        <a:latin typeface="La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rgbClr val="003366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900" b="0" i="0" dirty="0" err="1" smtClean="0">
            <a:solidFill>
              <a:srgbClr val="003366"/>
            </a:solidFill>
            <a:latin typeface="Lato Regular" panose="020F050202020403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/>
      <a:lstStyle>
        <a:defPPr defTabSz="914400">
          <a:defRPr i="0" kern="0" dirty="0" err="1" smtClean="0"/>
        </a:defPPr>
      </a:lstStyle>
    </a:txDef>
  </a:objectDefaults>
  <a:extraClrSchemeLst>
    <a:extraClrScheme>
      <a:clrScheme name="1_PrezC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zC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zC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zC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zC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zC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zC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zC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zC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zC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zC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zC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_Office" id="{FE3977A6-DEA4-4129-AA30-4413458423F2}" vid="{2673D00B-CF9C-4757-B17B-E9ACB43945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702F5572A7464CB9FA96F3667F8A7B" ma:contentTypeVersion="2" ma:contentTypeDescription="Crée un document." ma:contentTypeScope="" ma:versionID="775ee61ca5e24d21545c94a3bbc0d8e7">
  <xsd:schema xmlns:xsd="http://www.w3.org/2001/XMLSchema" xmlns:xs="http://www.w3.org/2001/XMLSchema" xmlns:p="http://schemas.microsoft.com/office/2006/metadata/properties" xmlns:ns2="fc455f0a-6b5a-4401-86ed-b97296dc509d" targetNamespace="http://schemas.microsoft.com/office/2006/metadata/properties" ma:root="true" ma:fieldsID="758c43c4eab7c3d9fb48e93f2515c8bd" ns2:_="">
    <xsd:import namespace="fc455f0a-6b5a-4401-86ed-b97296dc50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455f0a-6b5a-4401-86ed-b97296dc50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E6C42C-95F9-4E97-857A-3B669DD409C7}">
  <ds:schemaRefs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fc455f0a-6b5a-4401-86ed-b97296dc509d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21E4CAF-1935-4352-82B2-E41FB83EDC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455f0a-6b5a-4401-86ed-b97296dc50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01F139-1E2F-4CF8-A90F-903B71329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Theme_Office</Template>
  <TotalTime>0</TotalTime>
  <Words>1619</Words>
  <Application>Microsoft Macintosh PowerPoint</Application>
  <PresentationFormat>Personnalisé</PresentationFormat>
  <Paragraphs>572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7" baseType="lpstr">
      <vt:lpstr>Arial</vt:lpstr>
      <vt:lpstr>Courier New</vt:lpstr>
      <vt:lpstr>Lato</vt:lpstr>
      <vt:lpstr>Lato regular</vt:lpstr>
      <vt:lpstr>Lato regular</vt:lpstr>
      <vt:lpstr>Cambria Math</vt:lpstr>
      <vt:lpstr>Lato Black</vt:lpstr>
      <vt:lpstr>Calibri</vt:lpstr>
      <vt:lpstr>Wingdings</vt:lpstr>
      <vt:lpstr>Wingdings 2</vt:lpstr>
      <vt:lpstr>Theme_Office</vt:lpstr>
      <vt:lpstr>Network and Graph Science Analytics</vt:lpstr>
      <vt:lpstr>Table of contents</vt:lpstr>
      <vt:lpstr>Problem definition</vt:lpstr>
      <vt:lpstr>Methodology &amp; Evaluation</vt:lpstr>
      <vt:lpstr>GEMSEC Theory</vt:lpstr>
      <vt:lpstr>GEMSEC Theory</vt:lpstr>
      <vt:lpstr>Impact of each layer</vt:lpstr>
      <vt:lpstr>Impact of each layer</vt:lpstr>
      <vt:lpstr>Performance vs. other algorithms</vt:lpstr>
      <vt:lpstr>Performance vs. other algorithms</vt:lpstr>
      <vt:lpstr>APPENDIX</vt:lpstr>
      <vt:lpstr>Performance vs. other algorithms</vt:lpstr>
      <vt:lpstr>Performance vs. other algorithms</vt:lpstr>
      <vt:lpstr>APPENDIX : RESULTS FOR DEEZER DATASET - CROATIA</vt:lpstr>
      <vt:lpstr>APPENDIX : RESULTS FOR DEEZER DATASET - HUNGARY</vt:lpstr>
      <vt:lpstr>APPENDIX : RESULTS FOR DEEZER DATASET - ROMANIA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and Graph Science Analytics</dc:title>
  <dc:creator/>
  <cp:lastModifiedBy/>
  <cp:revision>1</cp:revision>
  <dcterms:created xsi:type="dcterms:W3CDTF">2019-02-21T11:12:40Z</dcterms:created>
  <dcterms:modified xsi:type="dcterms:W3CDTF">2020-04-10T09:43:10Z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0x01010087702F5572A7464CB9FA96F3667F8A7B</vt:lpwstr>
  </property>
  <property fmtid="{D5CDD505-2E9C-101B-9397-08002B2CF9AE}" pid="3" name="_dlc_DocId">
    <vt:lpwstr>Z5PCUEZFDANS-71-14</vt:lpwstr>
  </property>
  <property fmtid="{D5CDD505-2E9C-101B-9397-08002B2CF9AE}" pid="4" name="_dlc_DocIdUrl">
    <vt:lpwstr>http://watsrv01/portal/_layouts/DocIdRedir.aspx?ID=Z5PCUEZFDANS-71-14, Z5PCUEZFDANS-71-14</vt:lpwstr>
  </property>
  <property fmtid="{D5CDD505-2E9C-101B-9397-08002B2CF9AE}" pid="5" name="_dlc_DocIdItemGuid">
    <vt:lpwstr>e1e785f1-60d4-4210-9ea6-dccfe195da5c</vt:lpwstr>
  </property>
</Properties>
</file>